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16"/>
  </p:notesMasterIdLst>
  <p:handoutMasterIdLst>
    <p:handoutMasterId r:id="rId17"/>
  </p:handoutMasterIdLst>
  <p:sldIdLst>
    <p:sldId id="266" r:id="rId3"/>
    <p:sldId id="256" r:id="rId4"/>
    <p:sldId id="271" r:id="rId5"/>
    <p:sldId id="270" r:id="rId6"/>
    <p:sldId id="257" r:id="rId7"/>
    <p:sldId id="258" r:id="rId8"/>
    <p:sldId id="274" r:id="rId9"/>
    <p:sldId id="259" r:id="rId10"/>
    <p:sldId id="276" r:id="rId11"/>
    <p:sldId id="273" r:id="rId12"/>
    <p:sldId id="262" r:id="rId13"/>
    <p:sldId id="275" r:id="rId14"/>
    <p:sldId id="269"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3B4B98B0-60AC-42C2-AFA5-B58CD77FA1E5}">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274" autoAdjust="0"/>
  </p:normalViewPr>
  <p:slideViewPr>
    <p:cSldViewPr snapToGrid="0" showGuides="1">
      <p:cViewPr varScale="1">
        <p:scale>
          <a:sx n="73" d="100"/>
          <a:sy n="73" d="100"/>
        </p:scale>
        <p:origin x="618" y="72"/>
      </p:cViewPr>
      <p:guideLst>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1908" y="9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02A5B2-8064-4382-9E31-9E46E0F5B2C3}" type="datetimeFigureOut">
              <a:rPr lang="ru-RU" smtClean="0"/>
            </a:fld>
            <a:endParaRPr lang="ru-R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22FEE5-93F6-4794-9247-D82E88608B7E}" type="slidenum">
              <a:rPr lang="ru-RU" smtClean="0"/>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endParaRPr lang="en-US" dirty="0"/>
          </a:p>
        </p:txBody>
      </p:sp>
      <p:sp>
        <p:nvSpPr>
          <p:cNvPr id="28" name="Freeform: Shape 27"/>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endParaRPr lang="en-US" dirty="0"/>
          </a:p>
        </p:txBody>
      </p:sp>
      <p:sp>
        <p:nvSpPr>
          <p:cNvPr id="40" name="Graphic 37"/>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1" fmla="*/ 6948025 w 7577047"/>
              <a:gd name="connsiteY0-2" fmla="*/ 0 h 5949573"/>
              <a:gd name="connsiteX1-3" fmla="*/ 7577047 w 7577047"/>
              <a:gd name="connsiteY1-4" fmla="*/ 11837 h 5949573"/>
              <a:gd name="connsiteX2-5" fmla="*/ 6304235 w 7577047"/>
              <a:gd name="connsiteY2-6" fmla="*/ 638503 h 5949573"/>
              <a:gd name="connsiteX3-7" fmla="*/ 6159164 w 7577047"/>
              <a:gd name="connsiteY3-8" fmla="*/ 903382 h 5949573"/>
              <a:gd name="connsiteX4-9" fmla="*/ 6161282 w 7577047"/>
              <a:gd name="connsiteY4-10" fmla="*/ 909843 h 5949573"/>
              <a:gd name="connsiteX5-11" fmla="*/ 6459895 w 7577047"/>
              <a:gd name="connsiteY5-12" fmla="*/ 956143 h 5949573"/>
              <a:gd name="connsiteX6-13" fmla="*/ 7577047 w 7577047"/>
              <a:gd name="connsiteY6-14" fmla="*/ 407003 h 5949573"/>
              <a:gd name="connsiteX7-15" fmla="*/ 7577047 w 7577047"/>
              <a:gd name="connsiteY7-16" fmla="*/ 3261454 h 5949573"/>
              <a:gd name="connsiteX8-17" fmla="*/ 2564157 w 7577047"/>
              <a:gd name="connsiteY8-18" fmla="*/ 5735814 h 5949573"/>
              <a:gd name="connsiteX9-19" fmla="*/ 233491 w 7577047"/>
              <a:gd name="connsiteY9-20" fmla="*/ 4944407 h 5949573"/>
              <a:gd name="connsiteX10-21" fmla="*/ 213372 w 7577047"/>
              <a:gd name="connsiteY10-22" fmla="*/ 4903490 h 5949573"/>
              <a:gd name="connsiteX11-23" fmla="*/ 1004379 w 7577047"/>
              <a:gd name="connsiteY11-24" fmla="*/ 2571260 h 5949573"/>
              <a:gd name="connsiteX12-25" fmla="*/ 2132121 w 7577047"/>
              <a:gd name="connsiteY12-26" fmla="*/ 2014584 h 5949573"/>
              <a:gd name="connsiteX13-27" fmla="*/ 2176595 w 7577047"/>
              <a:gd name="connsiteY13-28" fmla="*/ 2049039 h 5949573"/>
              <a:gd name="connsiteX14-29" fmla="*/ 2467796 w 7577047"/>
              <a:gd name="connsiteY14-30" fmla="*/ 2139486 h 5949573"/>
              <a:gd name="connsiteX15-31" fmla="*/ 2781234 w 7577047"/>
              <a:gd name="connsiteY15-32" fmla="*/ 2058730 h 5949573"/>
              <a:gd name="connsiteX16" fmla="*/ 6948025 w 7577047"/>
              <a:gd name="connsiteY16" fmla="*/ 0 h 5949573"/>
              <a:gd name="connsiteX0-33" fmla="*/ 6948025 w 7580006"/>
              <a:gd name="connsiteY0-34" fmla="*/ 0 h 5949573"/>
              <a:gd name="connsiteX1-35" fmla="*/ 7580006 w 7580006"/>
              <a:gd name="connsiteY1-36" fmla="*/ 0 h 5949573"/>
              <a:gd name="connsiteX2-37" fmla="*/ 6304235 w 7580006"/>
              <a:gd name="connsiteY2-38" fmla="*/ 638503 h 5949573"/>
              <a:gd name="connsiteX3-39" fmla="*/ 6159164 w 7580006"/>
              <a:gd name="connsiteY3-40" fmla="*/ 903382 h 5949573"/>
              <a:gd name="connsiteX4-41" fmla="*/ 6161282 w 7580006"/>
              <a:gd name="connsiteY4-42" fmla="*/ 909843 h 5949573"/>
              <a:gd name="connsiteX5-43" fmla="*/ 6459895 w 7580006"/>
              <a:gd name="connsiteY5-44" fmla="*/ 956143 h 5949573"/>
              <a:gd name="connsiteX6-45" fmla="*/ 7577047 w 7580006"/>
              <a:gd name="connsiteY6-46" fmla="*/ 407003 h 5949573"/>
              <a:gd name="connsiteX7-47" fmla="*/ 7577047 w 7580006"/>
              <a:gd name="connsiteY7-48" fmla="*/ 3261454 h 5949573"/>
              <a:gd name="connsiteX8-49" fmla="*/ 2564157 w 7580006"/>
              <a:gd name="connsiteY8-50" fmla="*/ 5735814 h 5949573"/>
              <a:gd name="connsiteX9-51" fmla="*/ 233491 w 7580006"/>
              <a:gd name="connsiteY9-52" fmla="*/ 4944407 h 5949573"/>
              <a:gd name="connsiteX10-53" fmla="*/ 213372 w 7580006"/>
              <a:gd name="connsiteY10-54" fmla="*/ 4903490 h 5949573"/>
              <a:gd name="connsiteX11-55" fmla="*/ 1004379 w 7580006"/>
              <a:gd name="connsiteY11-56" fmla="*/ 2571260 h 5949573"/>
              <a:gd name="connsiteX12-57" fmla="*/ 2132121 w 7580006"/>
              <a:gd name="connsiteY12-58" fmla="*/ 2014584 h 5949573"/>
              <a:gd name="connsiteX13-59" fmla="*/ 2176595 w 7580006"/>
              <a:gd name="connsiteY13-60" fmla="*/ 2049039 h 5949573"/>
              <a:gd name="connsiteX14-61" fmla="*/ 2467796 w 7580006"/>
              <a:gd name="connsiteY14-62" fmla="*/ 2139486 h 5949573"/>
              <a:gd name="connsiteX15-63" fmla="*/ 2781234 w 7580006"/>
              <a:gd name="connsiteY15-64" fmla="*/ 2058730 h 5949573"/>
              <a:gd name="connsiteX16-65" fmla="*/ 6948025 w 7580006"/>
              <a:gd name="connsiteY16-66" fmla="*/ 0 h 5949573"/>
              <a:gd name="connsiteX0-67" fmla="*/ 6948025 w 7585924"/>
              <a:gd name="connsiteY0-68" fmla="*/ 0 h 5949573"/>
              <a:gd name="connsiteX1-69" fmla="*/ 7585924 w 7585924"/>
              <a:gd name="connsiteY1-70" fmla="*/ 0 h 5949573"/>
              <a:gd name="connsiteX2-71" fmla="*/ 6304235 w 7585924"/>
              <a:gd name="connsiteY2-72" fmla="*/ 638503 h 5949573"/>
              <a:gd name="connsiteX3-73" fmla="*/ 6159164 w 7585924"/>
              <a:gd name="connsiteY3-74" fmla="*/ 903382 h 5949573"/>
              <a:gd name="connsiteX4-75" fmla="*/ 6161282 w 7585924"/>
              <a:gd name="connsiteY4-76" fmla="*/ 909843 h 5949573"/>
              <a:gd name="connsiteX5-77" fmla="*/ 6459895 w 7585924"/>
              <a:gd name="connsiteY5-78" fmla="*/ 956143 h 5949573"/>
              <a:gd name="connsiteX6-79" fmla="*/ 7577047 w 7585924"/>
              <a:gd name="connsiteY6-80" fmla="*/ 407003 h 5949573"/>
              <a:gd name="connsiteX7-81" fmla="*/ 7577047 w 7585924"/>
              <a:gd name="connsiteY7-82" fmla="*/ 3261454 h 5949573"/>
              <a:gd name="connsiteX8-83" fmla="*/ 2564157 w 7585924"/>
              <a:gd name="connsiteY8-84" fmla="*/ 5735814 h 5949573"/>
              <a:gd name="connsiteX9-85" fmla="*/ 233491 w 7585924"/>
              <a:gd name="connsiteY9-86" fmla="*/ 4944407 h 5949573"/>
              <a:gd name="connsiteX10-87" fmla="*/ 213372 w 7585924"/>
              <a:gd name="connsiteY10-88" fmla="*/ 4903490 h 5949573"/>
              <a:gd name="connsiteX11-89" fmla="*/ 1004379 w 7585924"/>
              <a:gd name="connsiteY11-90" fmla="*/ 2571260 h 5949573"/>
              <a:gd name="connsiteX12-91" fmla="*/ 2132121 w 7585924"/>
              <a:gd name="connsiteY12-92" fmla="*/ 2014584 h 5949573"/>
              <a:gd name="connsiteX13-93" fmla="*/ 2176595 w 7585924"/>
              <a:gd name="connsiteY13-94" fmla="*/ 2049039 h 5949573"/>
              <a:gd name="connsiteX14-95" fmla="*/ 2467796 w 7585924"/>
              <a:gd name="connsiteY14-96" fmla="*/ 2139486 h 5949573"/>
              <a:gd name="connsiteX15-97" fmla="*/ 2781234 w 7585924"/>
              <a:gd name="connsiteY15-98" fmla="*/ 2058730 h 5949573"/>
              <a:gd name="connsiteX16-99" fmla="*/ 6948025 w 7585924"/>
              <a:gd name="connsiteY16-100" fmla="*/ 0 h 59495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65" y="connsiteY16-6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smtClean="0"/>
              <a:t>Click icon to add picture</a:t>
            </a: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26" name="Picture Placeholder 25"/>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2" name="Title 1"/>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endParaRPr lang="en-US" dirty="0"/>
          </a:p>
        </p:txBody>
      </p:sp>
      <p:sp>
        <p:nvSpPr>
          <p:cNvPr id="20" name="Text Placeholder 26"/>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endParaRPr lang="en-US" dirty="0"/>
          </a:p>
        </p:txBody>
      </p:sp>
      <p:sp>
        <p:nvSpPr>
          <p:cNvPr id="21" name="Text Placeholder 26"/>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endParaRPr lang="en-US" dirty="0"/>
          </a:p>
        </p:txBody>
      </p:sp>
      <p:sp>
        <p:nvSpPr>
          <p:cNvPr id="22" name="Text Placeholder 26"/>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endParaRPr lang="en-US" dirty="0"/>
          </a:p>
        </p:txBody>
      </p:sp>
      <p:sp>
        <p:nvSpPr>
          <p:cNvPr id="23" name="Text Placeholder 26"/>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endParaRPr lang="en-US" dirty="0"/>
          </a:p>
        </p:txBody>
      </p:sp>
      <p:sp>
        <p:nvSpPr>
          <p:cNvPr id="3" name="Graphic 23"/>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smtClean="0"/>
              <a:t>Click to edit Master subtitle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Oval 33"/>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dirty="0"/>
          </a:p>
        </p:txBody>
      </p:sp>
      <p:sp>
        <p:nvSpPr>
          <p:cNvPr id="24" name="Graphic 22"/>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p:cNvSpPr>
            <a:spLocks noGrp="1"/>
          </p:cNvSpPr>
          <p:nvPr>
            <p:ph type="dt" sz="half" idx="10"/>
          </p:nvPr>
        </p:nvSpPr>
        <p:spPr/>
        <p:txBody>
          <a:bodyPr/>
          <a:lstStyle/>
          <a:p>
            <a:r>
              <a:rPr lang="ru-RU"/>
              <a:t>MM.DD.20XX</a:t>
            </a:r>
            <a:endParaRPr lang="ru-RU" dirty="0"/>
          </a:p>
        </p:txBody>
      </p:sp>
      <p:sp>
        <p:nvSpPr>
          <p:cNvPr id="8" name="Footer Placeholder 7"/>
          <p:cNvSpPr>
            <a:spLocks noGrp="1"/>
          </p:cNvSpPr>
          <p:nvPr>
            <p:ph type="ftr" sz="quarter" idx="11"/>
          </p:nvPr>
        </p:nvSpPr>
        <p:spPr/>
        <p:txBody>
          <a:bodyPr/>
          <a:lstStyle/>
          <a:p>
            <a:r>
              <a:rPr lang="en-US"/>
              <a:t>ADD A FOOTER</a:t>
            </a:r>
            <a:endParaRPr lang="ru-RU" dirty="0"/>
          </a:p>
        </p:txBody>
      </p:sp>
      <p:sp>
        <p:nvSpPr>
          <p:cNvPr id="11" name="Slide Number Placeholder 10"/>
          <p:cNvSpPr>
            <a:spLocks noGrp="1"/>
          </p:cNvSpPr>
          <p:nvPr>
            <p:ph type="sldNum" sz="quarter" idx="12"/>
          </p:nvPr>
        </p:nvSpPr>
        <p:spPr/>
        <p:txBody>
          <a:bodyPr/>
          <a:lstStyle/>
          <a:p>
            <a:fld id="{D495E168-DA5E-4888-8D8A-92B118324C14}" type="slidenum">
              <a:rPr lang="ru-RU" smtClean="0"/>
            </a:fld>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8" name="Oval 47"/>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p:cNvSpPr>
            <a:spLocks noGrp="1"/>
          </p:cNvSpPr>
          <p:nvPr>
            <p:ph type="dt" sz="half" idx="10"/>
          </p:nvPr>
        </p:nvSpPr>
        <p:spPr/>
        <p:txBody>
          <a:bodyPr/>
          <a:lstStyle/>
          <a:p>
            <a:r>
              <a:rPr lang="ru-RU" dirty="0"/>
              <a:t>MM.DD.20XX</a:t>
            </a:r>
            <a:endParaRPr lang="ru-RU" dirty="0"/>
          </a:p>
        </p:txBody>
      </p:sp>
      <p:sp>
        <p:nvSpPr>
          <p:cNvPr id="5" name="Footer Placeholder 4"/>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fld>
            <a:endParaRPr lang="ru-RU" dirty="0"/>
          </a:p>
        </p:txBody>
      </p:sp>
      <p:grpSp>
        <p:nvGrpSpPr>
          <p:cNvPr id="41" name="Graphic 39"/>
          <p:cNvGrpSpPr/>
          <p:nvPr userDrawn="1"/>
        </p:nvGrpSpPr>
        <p:grpSpPr>
          <a:xfrm>
            <a:off x="10008352" y="0"/>
            <a:ext cx="2188800" cy="1933794"/>
            <a:chOff x="10003200" y="0"/>
            <a:chExt cx="2188800" cy="1933794"/>
          </a:xfrm>
        </p:grpSpPr>
        <p:sp>
          <p:nvSpPr>
            <p:cNvPr id="42" name="Freeform: Shape 41"/>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Title 6"/>
          <p:cNvSpPr>
            <a:spLocks noGrp="1"/>
          </p:cNvSpPr>
          <p:nvPr>
            <p:ph type="title"/>
          </p:nvPr>
        </p:nvSpPr>
        <p:spPr>
          <a:xfrm>
            <a:off x="838200" y="365126"/>
            <a:ext cx="9050518" cy="945498"/>
          </a:xfrm>
        </p:spPr>
        <p:txBody>
          <a:bodyPr/>
          <a:lstStyle/>
          <a:p>
            <a:r>
              <a:rPr lang="en-US" smtClean="0"/>
              <a:t>Click to edit Master title style</a:t>
            </a:r>
            <a:endParaRPr lang="en-US"/>
          </a:p>
        </p:txBody>
      </p:sp>
      <p:sp>
        <p:nvSpPr>
          <p:cNvPr id="20" name="Graphic 19"/>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8" name="Oval 47"/>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p:cNvSpPr>
            <a:spLocks noGrp="1"/>
          </p:cNvSpPr>
          <p:nvPr>
            <p:ph type="dt" sz="half" idx="10"/>
          </p:nvPr>
        </p:nvSpPr>
        <p:spPr/>
        <p:txBody>
          <a:bodyPr/>
          <a:lstStyle/>
          <a:p>
            <a:r>
              <a:rPr lang="ru-RU" dirty="0"/>
              <a:t>MM.DD.20XX</a:t>
            </a:r>
            <a:endParaRPr lang="ru-RU" dirty="0"/>
          </a:p>
        </p:txBody>
      </p:sp>
      <p:sp>
        <p:nvSpPr>
          <p:cNvPr id="5" name="Footer Placeholder 4"/>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fld>
            <a:endParaRPr lang="ru-RU" dirty="0"/>
          </a:p>
        </p:txBody>
      </p:sp>
      <p:grpSp>
        <p:nvGrpSpPr>
          <p:cNvPr id="41" name="Graphic 39"/>
          <p:cNvGrpSpPr/>
          <p:nvPr userDrawn="1"/>
        </p:nvGrpSpPr>
        <p:grpSpPr>
          <a:xfrm>
            <a:off x="10008352" y="0"/>
            <a:ext cx="2188800" cy="1933794"/>
            <a:chOff x="10003200" y="0"/>
            <a:chExt cx="2188800" cy="1933794"/>
          </a:xfrm>
        </p:grpSpPr>
        <p:sp>
          <p:nvSpPr>
            <p:cNvPr id="42" name="Freeform: Shape 41"/>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p:cNvSpPr>
            <a:spLocks noGrp="1"/>
          </p:cNvSpPr>
          <p:nvPr>
            <p:ph type="title"/>
          </p:nvPr>
        </p:nvSpPr>
        <p:spPr>
          <a:xfrm>
            <a:off x="838200" y="365126"/>
            <a:ext cx="9050518" cy="945498"/>
          </a:xfrm>
        </p:spPr>
        <p:txBody>
          <a:bodyPr/>
          <a:lstStyle/>
          <a:p>
            <a:r>
              <a:rPr lang="en-US" smtClean="0"/>
              <a:t>Click to edit Master title style</a:t>
            </a:r>
            <a:endParaRPr lang="en-US"/>
          </a:p>
        </p:txBody>
      </p:sp>
      <p:sp>
        <p:nvSpPr>
          <p:cNvPr id="20" name="Graphic 19"/>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19" name="Content Placeholder 3"/>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21" name="Text Placeholder 4"/>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22" name="Content Placeholder 5"/>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8" name="Oval 47"/>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p:cNvSpPr>
            <a:spLocks noGrp="1"/>
          </p:cNvSpPr>
          <p:nvPr>
            <p:ph type="dt" sz="half" idx="10"/>
          </p:nvPr>
        </p:nvSpPr>
        <p:spPr/>
        <p:txBody>
          <a:bodyPr/>
          <a:lstStyle/>
          <a:p>
            <a:r>
              <a:rPr lang="ru-RU" dirty="0"/>
              <a:t>MM.DD.20XX</a:t>
            </a:r>
            <a:endParaRPr lang="ru-RU" dirty="0"/>
          </a:p>
        </p:txBody>
      </p:sp>
      <p:sp>
        <p:nvSpPr>
          <p:cNvPr id="5" name="Footer Placeholder 4"/>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fld>
            <a:endParaRPr lang="ru-RU" dirty="0"/>
          </a:p>
        </p:txBody>
      </p:sp>
      <p:grpSp>
        <p:nvGrpSpPr>
          <p:cNvPr id="41" name="Graphic 39"/>
          <p:cNvGrpSpPr/>
          <p:nvPr userDrawn="1"/>
        </p:nvGrpSpPr>
        <p:grpSpPr>
          <a:xfrm>
            <a:off x="10008352" y="0"/>
            <a:ext cx="2188800" cy="1933794"/>
            <a:chOff x="10003200" y="0"/>
            <a:chExt cx="2188800" cy="1933794"/>
          </a:xfrm>
        </p:grpSpPr>
        <p:sp>
          <p:nvSpPr>
            <p:cNvPr id="42" name="Freeform: Shape 41"/>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p:cNvSpPr>
            <a:spLocks noGrp="1"/>
          </p:cNvSpPr>
          <p:nvPr>
            <p:ph type="title"/>
          </p:nvPr>
        </p:nvSpPr>
        <p:spPr>
          <a:xfrm>
            <a:off x="838200" y="365126"/>
            <a:ext cx="9050518" cy="945498"/>
          </a:xfrm>
        </p:spPr>
        <p:txBody>
          <a:bodyPr/>
          <a:lstStyle/>
          <a:p>
            <a:r>
              <a:rPr lang="en-US" smtClean="0"/>
              <a:t>Click to edit Master title style</a:t>
            </a:r>
            <a:endParaRPr lang="en-US"/>
          </a:p>
        </p:txBody>
      </p:sp>
      <p:sp>
        <p:nvSpPr>
          <p:cNvPr id="20" name="Graphic 19"/>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24" name="Content Placeholder 3"/>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7" name="Picture Placeholder 56"/>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5" name="Oval 34"/>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p:cNvSpPr>
            <a:spLocks noGrp="1"/>
          </p:cNvSpPr>
          <p:nvPr>
            <p:ph type="dt" sz="half" idx="10"/>
          </p:nvPr>
        </p:nvSpPr>
        <p:spPr/>
        <p:txBody>
          <a:bodyPr/>
          <a:lstStyle/>
          <a:p>
            <a:r>
              <a:rPr lang="ru-RU" dirty="0"/>
              <a:t>MM.DD.20XX</a:t>
            </a:r>
            <a:endParaRPr lang="ru-RU" dirty="0"/>
          </a:p>
        </p:txBody>
      </p:sp>
      <p:sp>
        <p:nvSpPr>
          <p:cNvPr id="5" name="Footer Placeholder 4"/>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fld>
            <a:endParaRPr lang="ru-RU" dirty="0"/>
          </a:p>
        </p:txBody>
      </p:sp>
      <p:sp>
        <p:nvSpPr>
          <p:cNvPr id="38" name="Freeform: Shape 37"/>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p:cNvSpPr>
            <a:spLocks noGrp="1"/>
          </p:cNvSpPr>
          <p:nvPr>
            <p:ph type="title"/>
          </p:nvPr>
        </p:nvSpPr>
        <p:spPr>
          <a:xfrm>
            <a:off x="839788" y="457200"/>
            <a:ext cx="3932237" cy="1442729"/>
          </a:xfrm>
        </p:spPr>
        <p:txBody>
          <a:bodyPr anchor="b"/>
          <a:lstStyle>
            <a:lvl1pPr>
              <a:defRPr sz="3200"/>
            </a:lvl1pPr>
          </a:lstStyle>
          <a:p>
            <a:r>
              <a:rPr lang="en-US" smtClean="0"/>
              <a:t>Click to edit Master title style</a:t>
            </a:r>
            <a:endParaRPr lang="en-US"/>
          </a:p>
        </p:txBody>
      </p:sp>
      <p:sp>
        <p:nvSpPr>
          <p:cNvPr id="20" name="Text Placeholder 3"/>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5" name="Oval 34"/>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p:cNvSpPr>
            <a:spLocks noGrp="1"/>
          </p:cNvSpPr>
          <p:nvPr>
            <p:ph type="dt" sz="half" idx="10"/>
          </p:nvPr>
        </p:nvSpPr>
        <p:spPr/>
        <p:txBody>
          <a:bodyPr/>
          <a:lstStyle/>
          <a:p>
            <a:r>
              <a:rPr lang="ru-RU" dirty="0"/>
              <a:t>MM.DD.20XX</a:t>
            </a:r>
            <a:endParaRPr lang="ru-RU" dirty="0"/>
          </a:p>
        </p:txBody>
      </p:sp>
      <p:sp>
        <p:nvSpPr>
          <p:cNvPr id="5" name="Footer Placeholder 4"/>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fld>
            <a:endParaRPr lang="ru-RU" dirty="0"/>
          </a:p>
        </p:txBody>
      </p:sp>
      <p:sp>
        <p:nvSpPr>
          <p:cNvPr id="38" name="Freeform: Shape 37"/>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p:cNvSpPr>
            <a:spLocks noGrp="1"/>
          </p:cNvSpPr>
          <p:nvPr>
            <p:ph type="title"/>
          </p:nvPr>
        </p:nvSpPr>
        <p:spPr>
          <a:xfrm>
            <a:off x="839788" y="457200"/>
            <a:ext cx="3932237" cy="1442729"/>
          </a:xfrm>
        </p:spPr>
        <p:txBody>
          <a:bodyPr anchor="b"/>
          <a:lstStyle>
            <a:lvl1pPr>
              <a:defRPr sz="3200"/>
            </a:lvl1pPr>
          </a:lstStyle>
          <a:p>
            <a:r>
              <a:rPr lang="en-US" smtClean="0"/>
              <a:t>Click to edit Master title style</a:t>
            </a:r>
            <a:endParaRPr lang="en-US"/>
          </a:p>
        </p:txBody>
      </p:sp>
      <p:sp>
        <p:nvSpPr>
          <p:cNvPr id="20" name="Text Placeholder 3"/>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14" name="Content Placeholder 2"/>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8" name="Oval 47"/>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p:cNvSpPr>
            <a:spLocks noGrp="1"/>
          </p:cNvSpPr>
          <p:nvPr>
            <p:ph type="dt" sz="half" idx="10"/>
          </p:nvPr>
        </p:nvSpPr>
        <p:spPr/>
        <p:txBody>
          <a:bodyPr/>
          <a:lstStyle/>
          <a:p>
            <a:r>
              <a:rPr lang="ru-RU" dirty="0"/>
              <a:t>MM.DD.20XX</a:t>
            </a:r>
            <a:endParaRPr lang="ru-RU" dirty="0"/>
          </a:p>
        </p:txBody>
      </p:sp>
      <p:sp>
        <p:nvSpPr>
          <p:cNvPr id="5" name="Footer Placeholder 4"/>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fld>
            <a:endParaRPr lang="ru-RU" dirty="0"/>
          </a:p>
        </p:txBody>
      </p:sp>
      <p:grpSp>
        <p:nvGrpSpPr>
          <p:cNvPr id="41" name="Graphic 39"/>
          <p:cNvGrpSpPr/>
          <p:nvPr userDrawn="1"/>
        </p:nvGrpSpPr>
        <p:grpSpPr>
          <a:xfrm>
            <a:off x="10008352" y="0"/>
            <a:ext cx="2188800" cy="1933794"/>
            <a:chOff x="10003200" y="0"/>
            <a:chExt cx="2188800" cy="1933794"/>
          </a:xfrm>
        </p:grpSpPr>
        <p:sp>
          <p:nvSpPr>
            <p:cNvPr id="42" name="Freeform: Shape 41"/>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p:cNvSpPr>
            <a:spLocks noGrp="1"/>
          </p:cNvSpPr>
          <p:nvPr>
            <p:ph type="title"/>
          </p:nvPr>
        </p:nvSpPr>
        <p:spPr>
          <a:xfrm>
            <a:off x="838200" y="365126"/>
            <a:ext cx="9050518" cy="945498"/>
          </a:xfrm>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8" name="Oval 47"/>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p:cNvSpPr>
            <a:spLocks noGrp="1"/>
          </p:cNvSpPr>
          <p:nvPr>
            <p:ph type="dt" sz="half" idx="10"/>
          </p:nvPr>
        </p:nvSpPr>
        <p:spPr/>
        <p:txBody>
          <a:bodyPr/>
          <a:lstStyle/>
          <a:p>
            <a:r>
              <a:rPr lang="ru-RU" dirty="0"/>
              <a:t>MM.DD.20XX</a:t>
            </a:r>
            <a:endParaRPr lang="ru-RU" dirty="0"/>
          </a:p>
        </p:txBody>
      </p:sp>
      <p:sp>
        <p:nvSpPr>
          <p:cNvPr id="5" name="Footer Placeholder 4"/>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fld>
            <a:endParaRPr lang="ru-RU" dirty="0"/>
          </a:p>
        </p:txBody>
      </p:sp>
      <p:grpSp>
        <p:nvGrpSpPr>
          <p:cNvPr id="41" name="Graphic 39"/>
          <p:cNvGrpSpPr/>
          <p:nvPr userDrawn="1"/>
        </p:nvGrpSpPr>
        <p:grpSpPr>
          <a:xfrm>
            <a:off x="10008352" y="0"/>
            <a:ext cx="2188800" cy="1933794"/>
            <a:chOff x="10003200" y="0"/>
            <a:chExt cx="2188800" cy="1933794"/>
          </a:xfrm>
        </p:grpSpPr>
        <p:sp>
          <p:nvSpPr>
            <p:cNvPr id="42" name="Freeform: Shape 41"/>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34" name="Oval 33"/>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dirty="0"/>
          </a:p>
        </p:txBody>
      </p:sp>
      <p:sp>
        <p:nvSpPr>
          <p:cNvPr id="4" name="Date Placeholder 3"/>
          <p:cNvSpPr>
            <a:spLocks noGrp="1"/>
          </p:cNvSpPr>
          <p:nvPr>
            <p:ph type="dt" sz="half" idx="10"/>
          </p:nvPr>
        </p:nvSpPr>
        <p:spPr/>
        <p:txBody>
          <a:bodyPr/>
          <a:lstStyle/>
          <a:p>
            <a:r>
              <a:rPr lang="ru-RU" dirty="0"/>
              <a:t>MM.DD.20XX</a:t>
            </a:r>
            <a:endParaRPr lang="ru-RU" dirty="0"/>
          </a:p>
        </p:txBody>
      </p:sp>
      <p:sp>
        <p:nvSpPr>
          <p:cNvPr id="5" name="Footer Placeholder 4"/>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fld>
            <a:endParaRPr lang="ru-RU" dirty="0"/>
          </a:p>
        </p:txBody>
      </p:sp>
      <p:sp>
        <p:nvSpPr>
          <p:cNvPr id="38" name="Freeform: Shape 37"/>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26" name="Picture Placeholder 25"/>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24" name="Oval 23"/>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p:cNvSpPr>
            <a:spLocks noGrp="1"/>
          </p:cNvSpPr>
          <p:nvPr>
            <p:ph type="dt" sz="half" idx="10"/>
          </p:nvPr>
        </p:nvSpPr>
        <p:spPr/>
        <p:txBody>
          <a:bodyPr/>
          <a:lstStyle/>
          <a:p>
            <a:r>
              <a:rPr lang="ru-RU" dirty="0"/>
              <a:t>MM.DD.20XX</a:t>
            </a:r>
            <a:endParaRPr lang="ru-RU" dirty="0"/>
          </a:p>
        </p:txBody>
      </p:sp>
      <p:sp>
        <p:nvSpPr>
          <p:cNvPr id="5" name="Footer Placeholder 4"/>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fld>
            <a:endParaRPr lang="ru-RU" dirty="0"/>
          </a:p>
        </p:txBody>
      </p:sp>
      <p:sp>
        <p:nvSpPr>
          <p:cNvPr id="10" name="Freeform: Shape 9"/>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smtClean="0"/>
              <a:t>Edit Master text styles</a:t>
            </a:r>
            <a:endParaRPr lang="en-US" smtClean="0"/>
          </a:p>
        </p:txBody>
      </p:sp>
      <p:sp>
        <p:nvSpPr>
          <p:cNvPr id="17" name="Text Placeholder 14"/>
          <p:cNvSpPr>
            <a:spLocks noGrp="1"/>
          </p:cNvSpPr>
          <p:nvPr userDrawn="1">
            <p:ph type="body" sz="quarter" idx="14"/>
          </p:nvPr>
        </p:nvSpPr>
        <p:spPr>
          <a:xfrm>
            <a:off x="6910023" y="2839714"/>
            <a:ext cx="4548187" cy="2916952"/>
          </a:xfrm>
        </p:spPr>
        <p:txBody>
          <a:bodyPr>
            <a:normAutofit/>
          </a:bodyPr>
          <a:lstStyle>
            <a:lvl1pPr marL="179705" indent="-179705">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smtClean="0"/>
              <a:t>Edit Master text styles</a:t>
            </a:r>
            <a:endParaRPr lang="en-US" smtClean="0"/>
          </a:p>
        </p:txBody>
      </p:sp>
      <p:sp>
        <p:nvSpPr>
          <p:cNvPr id="3" name="Graphic 22"/>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2" name="Picture Placeholder 41"/>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35" name="Oval 34"/>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p:cNvSpPr>
            <a:spLocks noGrp="1"/>
          </p:cNvSpPr>
          <p:nvPr>
            <p:ph type="title" hasCustomPrompt="1"/>
          </p:nvPr>
        </p:nvSpPr>
        <p:spPr>
          <a:xfrm>
            <a:off x="815853" y="1231900"/>
            <a:ext cx="4503295" cy="782638"/>
          </a:xfrm>
        </p:spPr>
        <p:txBody>
          <a:bodyPr/>
          <a:lstStyle>
            <a:lvl1pPr>
              <a:defRPr/>
            </a:lvl1pPr>
          </a:lstStyle>
          <a:p>
            <a:r>
              <a:rPr lang="en-US" dirty="0"/>
              <a:t>TEXT LAYOUT 02</a:t>
            </a:r>
            <a:endParaRPr lang="ru-RU" dirty="0"/>
          </a:p>
        </p:txBody>
      </p:sp>
      <p:sp>
        <p:nvSpPr>
          <p:cNvPr id="4" name="Date Placeholder 3"/>
          <p:cNvSpPr>
            <a:spLocks noGrp="1"/>
          </p:cNvSpPr>
          <p:nvPr>
            <p:ph type="dt" sz="half" idx="10"/>
          </p:nvPr>
        </p:nvSpPr>
        <p:spPr/>
        <p:txBody>
          <a:bodyPr/>
          <a:lstStyle/>
          <a:p>
            <a:r>
              <a:rPr lang="ru-RU" dirty="0"/>
              <a:t>MM.DD.20XX</a:t>
            </a:r>
            <a:endParaRPr lang="ru-RU" dirty="0"/>
          </a:p>
        </p:txBody>
      </p:sp>
      <p:sp>
        <p:nvSpPr>
          <p:cNvPr id="5" name="Footer Placeholder 4"/>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fld>
            <a:endParaRPr lang="ru-RU" dirty="0"/>
          </a:p>
        </p:txBody>
      </p:sp>
      <p:sp>
        <p:nvSpPr>
          <p:cNvPr id="18" name="Text Placeholder 14"/>
          <p:cNvSpPr>
            <a:spLocks noGrp="1"/>
          </p:cNvSpPr>
          <p:nvPr>
            <p:ph type="body" sz="quarter" idx="15"/>
          </p:nvPr>
        </p:nvSpPr>
        <p:spPr>
          <a:xfrm>
            <a:off x="830067" y="3889184"/>
            <a:ext cx="4548187" cy="1708223"/>
          </a:xfrm>
        </p:spPr>
        <p:txBody>
          <a:bodyPr>
            <a:normAutofit/>
          </a:bodyPr>
          <a:lstStyle>
            <a:lvl1pPr marL="179705" indent="-179705">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smtClean="0"/>
              <a:t>Edit Master text styles</a:t>
            </a:r>
            <a:endParaRPr lang="en-US" smtClean="0"/>
          </a:p>
        </p:txBody>
      </p:sp>
      <p:sp>
        <p:nvSpPr>
          <p:cNvPr id="38" name="Freeform: Shape 37"/>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p:cNvSpPr>
            <a:spLocks noGrp="1"/>
          </p:cNvSpPr>
          <p:nvPr userDrawn="1">
            <p:ph type="body" sz="quarter" idx="16"/>
          </p:nvPr>
        </p:nvSpPr>
        <p:spPr>
          <a:xfrm>
            <a:off x="811115" y="2374900"/>
            <a:ext cx="4565650"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Edit Master text styles</a:t>
            </a:r>
            <a:endParaRPr lang="en-US" smtClean="0"/>
          </a:p>
        </p:txBody>
      </p:sp>
      <p:sp>
        <p:nvSpPr>
          <p:cNvPr id="31" name="Text Placeholder 29"/>
          <p:cNvSpPr>
            <a:spLocks noGrp="1"/>
          </p:cNvSpPr>
          <p:nvPr userDrawn="1">
            <p:ph type="body" sz="quarter" idx="17"/>
          </p:nvPr>
        </p:nvSpPr>
        <p:spPr>
          <a:xfrm>
            <a:off x="811115" y="3165301"/>
            <a:ext cx="4583113"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smtClean="0"/>
              <a:t>Edit Master text styles</a:t>
            </a:r>
            <a:endParaRPr lang="en-US" smtClean="0"/>
          </a:p>
        </p:txBody>
      </p:sp>
      <p:sp>
        <p:nvSpPr>
          <p:cNvPr id="3" name="Graphic 33"/>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48" name="Oval 47"/>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endParaRPr lang="en-US" dirty="0"/>
          </a:p>
        </p:txBody>
      </p:sp>
      <p:sp>
        <p:nvSpPr>
          <p:cNvPr id="4" name="Date Placeholder 3"/>
          <p:cNvSpPr>
            <a:spLocks noGrp="1"/>
          </p:cNvSpPr>
          <p:nvPr>
            <p:ph type="dt" sz="half" idx="10"/>
          </p:nvPr>
        </p:nvSpPr>
        <p:spPr/>
        <p:txBody>
          <a:bodyPr/>
          <a:lstStyle/>
          <a:p>
            <a:r>
              <a:rPr lang="ru-RU" dirty="0"/>
              <a:t>MM.DD.20XX</a:t>
            </a:r>
            <a:endParaRPr lang="ru-RU" dirty="0"/>
          </a:p>
        </p:txBody>
      </p:sp>
      <p:sp>
        <p:nvSpPr>
          <p:cNvPr id="5" name="Footer Placeholder 4"/>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fld>
            <a:endParaRPr lang="ru-RU" dirty="0"/>
          </a:p>
        </p:txBody>
      </p:sp>
      <p:sp>
        <p:nvSpPr>
          <p:cNvPr id="17" name="Text Placeholder 26"/>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Edit Master text styles</a:t>
            </a:r>
            <a:endParaRPr lang="en-US" smtClean="0"/>
          </a:p>
        </p:txBody>
      </p:sp>
      <p:sp>
        <p:nvSpPr>
          <p:cNvPr id="22" name="Graphic 19"/>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endParaRPr lang="en-US" dirty="0"/>
          </a:p>
        </p:txBody>
      </p:sp>
      <p:sp>
        <p:nvSpPr>
          <p:cNvPr id="28" name="Text Placeholder 26"/>
          <p:cNvSpPr>
            <a:spLocks noGrp="1"/>
          </p:cNvSpPr>
          <p:nvPr>
            <p:ph type="body" sz="quarter" idx="20"/>
          </p:nvPr>
        </p:nvSpPr>
        <p:spPr>
          <a:xfrm>
            <a:off x="811311" y="3294245"/>
            <a:ext cx="4365625" cy="2333625"/>
          </a:xfrm>
        </p:spPr>
        <p:txBody>
          <a:bodyPr>
            <a:normAutofit/>
          </a:bodyPr>
          <a:lstStyle>
            <a:lvl1pPr marL="179705" indent="-179705">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smtClean="0"/>
              <a:t>Edit Master text styles</a:t>
            </a:r>
            <a:endParaRPr lang="en-US" smtClean="0"/>
          </a:p>
        </p:txBody>
      </p:sp>
      <p:sp>
        <p:nvSpPr>
          <p:cNvPr id="30" name="Text Placeholder 26"/>
          <p:cNvSpPr>
            <a:spLocks noGrp="1"/>
          </p:cNvSpPr>
          <p:nvPr>
            <p:ph type="body" sz="quarter" idx="21"/>
          </p:nvPr>
        </p:nvSpPr>
        <p:spPr>
          <a:xfrm>
            <a:off x="5973985" y="3294245"/>
            <a:ext cx="4365625" cy="2333625"/>
          </a:xfrm>
        </p:spPr>
        <p:txBody>
          <a:bodyPr>
            <a:normAutofit/>
          </a:bodyPr>
          <a:lstStyle>
            <a:lvl1pPr marL="179705" indent="-179705">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smtClean="0"/>
              <a:t>Edit Master text styles</a:t>
            </a:r>
            <a:endParaRPr lang="en-US" smtClean="0"/>
          </a:p>
        </p:txBody>
      </p:sp>
      <p:grpSp>
        <p:nvGrpSpPr>
          <p:cNvPr id="41" name="Graphic 39"/>
          <p:cNvGrpSpPr/>
          <p:nvPr/>
        </p:nvGrpSpPr>
        <p:grpSpPr>
          <a:xfrm>
            <a:off x="10008352" y="0"/>
            <a:ext cx="2188800" cy="1933794"/>
            <a:chOff x="10003200" y="0"/>
            <a:chExt cx="2188800" cy="1933794"/>
          </a:xfrm>
        </p:grpSpPr>
        <p:sp>
          <p:nvSpPr>
            <p:cNvPr id="42" name="Freeform: Shape 41"/>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8" name="Oval 47"/>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p:cNvSpPr>
            <a:spLocks noGrp="1"/>
          </p:cNvSpPr>
          <p:nvPr>
            <p:ph type="title" hasCustomPrompt="1"/>
          </p:nvPr>
        </p:nvSpPr>
        <p:spPr>
          <a:xfrm>
            <a:off x="5642753" y="1474969"/>
            <a:ext cx="4395258" cy="676275"/>
          </a:xfrm>
        </p:spPr>
        <p:txBody>
          <a:bodyPr anchor="b">
            <a:normAutofit/>
          </a:bodyPr>
          <a:lstStyle>
            <a:lvl1pPr algn="l">
              <a:defRPr sz="4000"/>
            </a:lvl1pPr>
          </a:lstStyle>
          <a:p>
            <a:r>
              <a:rPr lang="en-US" dirty="0"/>
              <a:t>CHART SLIDE</a:t>
            </a:r>
            <a:endParaRPr lang="ru-RU" dirty="0"/>
          </a:p>
        </p:txBody>
      </p:sp>
      <p:sp>
        <p:nvSpPr>
          <p:cNvPr id="4" name="Date Placeholder 3"/>
          <p:cNvSpPr>
            <a:spLocks noGrp="1"/>
          </p:cNvSpPr>
          <p:nvPr>
            <p:ph type="dt" sz="half" idx="10"/>
          </p:nvPr>
        </p:nvSpPr>
        <p:spPr/>
        <p:txBody>
          <a:bodyPr/>
          <a:lstStyle/>
          <a:p>
            <a:r>
              <a:rPr lang="ru-RU" dirty="0"/>
              <a:t>MM.DD.20XX</a:t>
            </a:r>
            <a:endParaRPr lang="ru-RU" dirty="0"/>
          </a:p>
        </p:txBody>
      </p:sp>
      <p:sp>
        <p:nvSpPr>
          <p:cNvPr id="5" name="Footer Placeholder 4"/>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fld>
            <a:endParaRPr lang="ru-RU" dirty="0"/>
          </a:p>
        </p:txBody>
      </p:sp>
      <p:sp>
        <p:nvSpPr>
          <p:cNvPr id="17" name="Text Placeholder 26"/>
          <p:cNvSpPr>
            <a:spLocks noGrp="1"/>
          </p:cNvSpPr>
          <p:nvPr>
            <p:ph type="body" sz="quarter" idx="16"/>
          </p:nvPr>
        </p:nvSpPr>
        <p:spPr>
          <a:xfrm>
            <a:off x="5649889" y="2592569"/>
            <a:ext cx="5630885" cy="70167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Edit Master text styles</a:t>
            </a:r>
            <a:endParaRPr lang="en-US" smtClean="0"/>
          </a:p>
        </p:txBody>
      </p:sp>
      <p:sp>
        <p:nvSpPr>
          <p:cNvPr id="24" name="Text Placeholder 2"/>
          <p:cNvSpPr>
            <a:spLocks noGrp="1"/>
          </p:cNvSpPr>
          <p:nvPr>
            <p:ph type="body" idx="18" hasCustomPrompt="1"/>
          </p:nvPr>
        </p:nvSpPr>
        <p:spPr>
          <a:xfrm>
            <a:off x="6126385"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endParaRPr lang="en-US" dirty="0"/>
          </a:p>
        </p:txBody>
      </p:sp>
      <p:sp>
        <p:nvSpPr>
          <p:cNvPr id="30" name="Text Placeholder 26"/>
          <p:cNvSpPr>
            <a:spLocks noGrp="1"/>
          </p:cNvSpPr>
          <p:nvPr>
            <p:ph type="body" sz="quarter" idx="21" hasCustomPrompt="1"/>
          </p:nvPr>
        </p:nvSpPr>
        <p:spPr>
          <a:xfrm>
            <a:off x="6126386"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endParaRPr lang="en-US" dirty="0"/>
          </a:p>
        </p:txBody>
      </p:sp>
      <p:sp>
        <p:nvSpPr>
          <p:cNvPr id="23" name="Text Placeholder 2"/>
          <p:cNvSpPr>
            <a:spLocks noGrp="1"/>
          </p:cNvSpPr>
          <p:nvPr>
            <p:ph type="body" idx="22" hasCustomPrompt="1"/>
          </p:nvPr>
        </p:nvSpPr>
        <p:spPr>
          <a:xfrm>
            <a:off x="6126410"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endParaRPr lang="en-US" dirty="0"/>
          </a:p>
        </p:txBody>
      </p:sp>
      <p:sp>
        <p:nvSpPr>
          <p:cNvPr id="25" name="Text Placeholder 26"/>
          <p:cNvSpPr>
            <a:spLocks noGrp="1"/>
          </p:cNvSpPr>
          <p:nvPr>
            <p:ph type="body" sz="quarter" idx="23" hasCustomPrompt="1"/>
          </p:nvPr>
        </p:nvSpPr>
        <p:spPr>
          <a:xfrm>
            <a:off x="6126411"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endParaRPr lang="en-US" dirty="0"/>
          </a:p>
        </p:txBody>
      </p:sp>
      <p:sp>
        <p:nvSpPr>
          <p:cNvPr id="27" name="Text Placeholder 2"/>
          <p:cNvSpPr>
            <a:spLocks noGrp="1"/>
          </p:cNvSpPr>
          <p:nvPr>
            <p:ph type="body" idx="24" hasCustomPrompt="1"/>
          </p:nvPr>
        </p:nvSpPr>
        <p:spPr>
          <a:xfrm>
            <a:off x="8065899"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endParaRPr lang="en-US" dirty="0"/>
          </a:p>
        </p:txBody>
      </p:sp>
      <p:sp>
        <p:nvSpPr>
          <p:cNvPr id="29" name="Text Placeholder 26"/>
          <p:cNvSpPr>
            <a:spLocks noGrp="1"/>
          </p:cNvSpPr>
          <p:nvPr>
            <p:ph type="body" sz="quarter" idx="25" hasCustomPrompt="1"/>
          </p:nvPr>
        </p:nvSpPr>
        <p:spPr>
          <a:xfrm>
            <a:off x="8065900"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endParaRPr lang="en-US" dirty="0"/>
          </a:p>
        </p:txBody>
      </p:sp>
      <p:sp>
        <p:nvSpPr>
          <p:cNvPr id="32" name="Text Placeholder 2"/>
          <p:cNvSpPr>
            <a:spLocks noGrp="1"/>
          </p:cNvSpPr>
          <p:nvPr>
            <p:ph type="body" idx="26" hasCustomPrompt="1"/>
          </p:nvPr>
        </p:nvSpPr>
        <p:spPr>
          <a:xfrm>
            <a:off x="8065924"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endParaRPr lang="en-US" dirty="0"/>
          </a:p>
        </p:txBody>
      </p:sp>
      <p:sp>
        <p:nvSpPr>
          <p:cNvPr id="33" name="Text Placeholder 26"/>
          <p:cNvSpPr>
            <a:spLocks noGrp="1"/>
          </p:cNvSpPr>
          <p:nvPr>
            <p:ph type="body" sz="quarter" idx="27" hasCustomPrompt="1"/>
          </p:nvPr>
        </p:nvSpPr>
        <p:spPr>
          <a:xfrm>
            <a:off x="8065925"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endParaRPr lang="en-US" dirty="0"/>
          </a:p>
        </p:txBody>
      </p:sp>
      <p:sp>
        <p:nvSpPr>
          <p:cNvPr id="35" name="Text Placeholder 2"/>
          <p:cNvSpPr>
            <a:spLocks noGrp="1"/>
          </p:cNvSpPr>
          <p:nvPr>
            <p:ph type="body" idx="28" hasCustomPrompt="1"/>
          </p:nvPr>
        </p:nvSpPr>
        <p:spPr>
          <a:xfrm>
            <a:off x="10005413"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endParaRPr lang="en-US" dirty="0"/>
          </a:p>
        </p:txBody>
      </p:sp>
      <p:sp>
        <p:nvSpPr>
          <p:cNvPr id="36" name="Text Placeholder 26"/>
          <p:cNvSpPr>
            <a:spLocks noGrp="1"/>
          </p:cNvSpPr>
          <p:nvPr>
            <p:ph type="body" sz="quarter" idx="29" hasCustomPrompt="1"/>
          </p:nvPr>
        </p:nvSpPr>
        <p:spPr>
          <a:xfrm>
            <a:off x="10005414"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endParaRPr lang="en-US" dirty="0"/>
          </a:p>
        </p:txBody>
      </p:sp>
      <p:sp>
        <p:nvSpPr>
          <p:cNvPr id="38" name="Text Placeholder 2"/>
          <p:cNvSpPr>
            <a:spLocks noGrp="1"/>
          </p:cNvSpPr>
          <p:nvPr>
            <p:ph type="body" idx="30" hasCustomPrompt="1"/>
          </p:nvPr>
        </p:nvSpPr>
        <p:spPr>
          <a:xfrm>
            <a:off x="10005438"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endParaRPr lang="en-US" dirty="0"/>
          </a:p>
        </p:txBody>
      </p:sp>
      <p:sp>
        <p:nvSpPr>
          <p:cNvPr id="39" name="Text Placeholder 26"/>
          <p:cNvSpPr>
            <a:spLocks noGrp="1"/>
          </p:cNvSpPr>
          <p:nvPr>
            <p:ph type="body" sz="quarter" idx="31" hasCustomPrompt="1"/>
          </p:nvPr>
        </p:nvSpPr>
        <p:spPr>
          <a:xfrm>
            <a:off x="10005439"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endParaRPr lang="en-US" dirty="0"/>
          </a:p>
        </p:txBody>
      </p:sp>
      <p:sp>
        <p:nvSpPr>
          <p:cNvPr id="19" name="Chart Placeholder 18"/>
          <p:cNvSpPr>
            <a:spLocks noGrp="1"/>
          </p:cNvSpPr>
          <p:nvPr>
            <p:ph type="chart" sz="quarter" idx="32" hasCustomPrompt="1"/>
          </p:nvPr>
        </p:nvSpPr>
        <p:spPr>
          <a:xfrm>
            <a:off x="911225" y="908050"/>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smtClean="0"/>
              <a:t>Click icon to add chart</a:t>
            </a:r>
            <a:endParaRPr lang="ru-RU" dirty="0"/>
          </a:p>
        </p:txBody>
      </p:sp>
      <p:grpSp>
        <p:nvGrpSpPr>
          <p:cNvPr id="41" name="Graphic 39"/>
          <p:cNvGrpSpPr/>
          <p:nvPr userDrawn="1"/>
        </p:nvGrpSpPr>
        <p:grpSpPr>
          <a:xfrm>
            <a:off x="10008352" y="0"/>
            <a:ext cx="2188800" cy="1933794"/>
            <a:chOff x="10003200" y="0"/>
            <a:chExt cx="2188800" cy="1933794"/>
          </a:xfrm>
        </p:grpSpPr>
        <p:sp>
          <p:nvSpPr>
            <p:cNvPr id="42" name="Freeform: Shape 41"/>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0"/>
          <p:cNvSpPr/>
          <p:nvPr/>
        </p:nvSpPr>
        <p:spPr>
          <a:xfrm>
            <a:off x="5731819" y="2267879"/>
            <a:ext cx="3016875"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2" name="Oval 51"/>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4" name="Date Placeholder 3"/>
          <p:cNvSpPr>
            <a:spLocks noGrp="1"/>
          </p:cNvSpPr>
          <p:nvPr>
            <p:ph type="dt" sz="half" idx="10"/>
          </p:nvPr>
        </p:nvSpPr>
        <p:spPr/>
        <p:txBody>
          <a:bodyPr/>
          <a:lstStyle/>
          <a:p>
            <a:r>
              <a:rPr lang="ru-RU" dirty="0"/>
              <a:t>MM.DD.20XX</a:t>
            </a:r>
            <a:endParaRPr lang="ru-RU" dirty="0"/>
          </a:p>
        </p:txBody>
      </p:sp>
      <p:sp>
        <p:nvSpPr>
          <p:cNvPr id="5" name="Footer Placeholder 4"/>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fld>
            <a:endParaRPr lang="ru-RU" dirty="0"/>
          </a:p>
        </p:txBody>
      </p:sp>
      <p:sp>
        <p:nvSpPr>
          <p:cNvPr id="17" name="Text Placeholder 26"/>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Edit Master text styles</a:t>
            </a:r>
            <a:endParaRPr lang="en-US" smtClean="0"/>
          </a:p>
        </p:txBody>
      </p:sp>
      <p:sp>
        <p:nvSpPr>
          <p:cNvPr id="18" name="Table Placeholder 17"/>
          <p:cNvSpPr>
            <a:spLocks noGrp="1"/>
          </p:cNvSpPr>
          <p:nvPr>
            <p:ph type="tbl" sz="quarter" idx="17" hasCustomPrompt="1"/>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smtClean="0"/>
              <a:t>Click icon to add table</a:t>
            </a:r>
            <a:endParaRPr lang="ru-RU" dirty="0"/>
          </a:p>
        </p:txBody>
      </p:sp>
      <p:grpSp>
        <p:nvGrpSpPr>
          <p:cNvPr id="45" name="Graphic 39"/>
          <p:cNvGrpSpPr/>
          <p:nvPr userDrawn="1"/>
        </p:nvGrpSpPr>
        <p:grpSpPr>
          <a:xfrm flipH="1">
            <a:off x="-3477" y="0"/>
            <a:ext cx="2188800" cy="1933794"/>
            <a:chOff x="10003200" y="0"/>
            <a:chExt cx="2188800" cy="1933794"/>
          </a:xfrm>
        </p:grpSpPr>
        <p:sp>
          <p:nvSpPr>
            <p:cNvPr id="46" name="Freeform: Shape 45"/>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51" name="Picture Placeholder 50"/>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46" name="Freeform: Shape 45"/>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endParaRPr lang="ru-RU"/>
          </a:p>
        </p:txBody>
      </p:sp>
      <p:sp>
        <p:nvSpPr>
          <p:cNvPr id="47" name="Freeform: Shape 46"/>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endParaRPr lang="ru-RU"/>
          </a:p>
        </p:txBody>
      </p:sp>
      <p:sp>
        <p:nvSpPr>
          <p:cNvPr id="45" name="Freeform: Shape 44"/>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endParaRPr lang="ru-RU"/>
          </a:p>
        </p:txBody>
      </p:sp>
      <p:sp>
        <p:nvSpPr>
          <p:cNvPr id="24" name="Oval 23"/>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p:cNvSpPr>
            <a:spLocks noGrp="1"/>
          </p:cNvSpPr>
          <p:nvPr>
            <p:ph type="title" hasCustomPrompt="1"/>
          </p:nvPr>
        </p:nvSpPr>
        <p:spPr>
          <a:xfrm>
            <a:off x="838200" y="4349863"/>
            <a:ext cx="10515600" cy="782638"/>
          </a:xfrm>
        </p:spPr>
        <p:txBody>
          <a:bodyPr/>
          <a:lstStyle>
            <a:lvl1pPr algn="ctr">
              <a:defRPr>
                <a:solidFill>
                  <a:schemeClr val="bg1"/>
                </a:solidFill>
              </a:defRPr>
            </a:lvl1pPr>
          </a:lstStyle>
          <a:p>
            <a:r>
              <a:rPr lang="en-US" dirty="0"/>
              <a:t>BIG IMAGE</a:t>
            </a:r>
            <a:endParaRPr lang="ru-RU" dirty="0"/>
          </a:p>
        </p:txBody>
      </p:sp>
      <p:sp>
        <p:nvSpPr>
          <p:cNvPr id="6" name="Footer Placeholder 5"/>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p:cNvSpPr>
            <a:spLocks noGrp="1"/>
          </p:cNvSpPr>
          <p:nvPr>
            <p:ph type="sldNum" sz="quarter" idx="12"/>
          </p:nvPr>
        </p:nvSpPr>
        <p:spPr/>
        <p:txBody>
          <a:bodyPr/>
          <a:lstStyle/>
          <a:p>
            <a:fld id="{D495E168-DA5E-4888-8D8A-92B118324C14}" type="slidenum">
              <a:rPr lang="ru-RU" smtClean="0"/>
            </a:fld>
            <a:endParaRPr lang="ru-RU" dirty="0"/>
          </a:p>
        </p:txBody>
      </p:sp>
      <p:sp>
        <p:nvSpPr>
          <p:cNvPr id="21" name="Text Placeholder 26"/>
          <p:cNvSpPr>
            <a:spLocks noGrp="1"/>
          </p:cNvSpPr>
          <p:nvPr>
            <p:ph type="body" sz="quarter" idx="16"/>
          </p:nvPr>
        </p:nvSpPr>
        <p:spPr>
          <a:xfrm>
            <a:off x="2412987" y="5718810"/>
            <a:ext cx="7366026" cy="946532"/>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Edit Master text styles</a:t>
            </a:r>
            <a:endParaRPr lang="en-US" smtClean="0"/>
          </a:p>
        </p:txBody>
      </p:sp>
      <p:pic>
        <p:nvPicPr>
          <p:cNvPr id="22" name="Graphic 2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2500" y="5155439"/>
            <a:ext cx="2667000" cy="139903"/>
          </a:xfrm>
          <a:prstGeom prst="rect">
            <a:avLst/>
          </a:prstGeom>
        </p:spPr>
      </p:pic>
      <p:sp>
        <p:nvSpPr>
          <p:cNvPr id="40" name="Freeform: Shape 39"/>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a:p>
        </p:txBody>
      </p:sp>
      <p:sp>
        <p:nvSpPr>
          <p:cNvPr id="41" name="Freeform: Shape 40"/>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endParaRPr lang="ru-RU"/>
          </a:p>
        </p:txBody>
      </p:sp>
      <p:sp>
        <p:nvSpPr>
          <p:cNvPr id="42" name="Freeform: Shape 41"/>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endParaRPr lang="ru-RU"/>
          </a:p>
        </p:txBody>
      </p:sp>
      <p:sp>
        <p:nvSpPr>
          <p:cNvPr id="44" name="Freeform: Shape 43"/>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endParaRPr lang="ru-RU"/>
          </a:p>
        </p:txBody>
      </p:sp>
      <p:sp>
        <p:nvSpPr>
          <p:cNvPr id="48" name="Freeform: Shape 47"/>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Content">
    <p:spTree>
      <p:nvGrpSpPr>
        <p:cNvPr id="1" name=""/>
        <p:cNvGrpSpPr/>
        <p:nvPr/>
      </p:nvGrpSpPr>
      <p:grpSpPr>
        <a:xfrm>
          <a:off x="0" y="0"/>
          <a:ext cx="0" cy="0"/>
          <a:chOff x="0" y="0"/>
          <a:chExt cx="0" cy="0"/>
        </a:xfrm>
      </p:grpSpPr>
      <p:sp>
        <p:nvSpPr>
          <p:cNvPr id="25" name="Oval 24"/>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p:cNvSpPr>
            <a:spLocks noGrp="1"/>
          </p:cNvSpPr>
          <p:nvPr>
            <p:ph type="media" sz="quarter" idx="17" hasCustomPrompt="1"/>
          </p:nvPr>
        </p:nvSpPr>
        <p:spPr>
          <a:xfrm>
            <a:off x="911225" y="908050"/>
            <a:ext cx="10369550" cy="4660900"/>
          </a:xfrm>
        </p:spPr>
        <p:txBody>
          <a:bodyPr anchor="ctr" anchorCtr="0">
            <a:normAutofit/>
          </a:bodyPr>
          <a:lstStyle>
            <a:lvl1pPr marL="0" indent="0" algn="ctr">
              <a:buNone/>
              <a:defRPr sz="1600">
                <a:solidFill>
                  <a:schemeClr val="tx1">
                    <a:lumMod val="50000"/>
                    <a:lumOff val="50000"/>
                  </a:schemeClr>
                </a:solidFill>
              </a:defRPr>
            </a:lvl1pPr>
          </a:lstStyle>
          <a:p>
            <a:r>
              <a:rPr lang="en-US" smtClean="0"/>
              <a:t>Click icon to add media</a:t>
            </a:r>
            <a:endParaRPr lang="ru-RU" dirty="0"/>
          </a:p>
        </p:txBody>
      </p:sp>
      <p:sp>
        <p:nvSpPr>
          <p:cNvPr id="6" name="Footer Placeholder 5"/>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p:cNvSpPr>
            <a:spLocks noGrp="1"/>
          </p:cNvSpPr>
          <p:nvPr>
            <p:ph type="sldNum" sz="quarter" idx="12"/>
          </p:nvPr>
        </p:nvSpPr>
        <p:spPr/>
        <p:txBody>
          <a:bodyPr/>
          <a:lstStyle/>
          <a:p>
            <a:fld id="{D495E168-DA5E-4888-8D8A-92B118324C14}" type="slidenum">
              <a:rPr lang="ru-RU" smtClean="0"/>
            </a:fld>
            <a:endParaRPr lang="ru-RU" dirty="0"/>
          </a:p>
        </p:txBody>
      </p:sp>
      <p:sp>
        <p:nvSpPr>
          <p:cNvPr id="11" name="Freeform: Shape 10"/>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p:cNvSpPr>
            <a:spLocks noGrp="1"/>
          </p:cNvSpPr>
          <p:nvPr>
            <p:ph type="title"/>
          </p:nvPr>
        </p:nvSpPr>
        <p:spPr>
          <a:xfrm>
            <a:off x="2412986" y="5707145"/>
            <a:ext cx="736602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smtClean="0"/>
              <a:t>Click to edit Master title style</a:t>
            </a:r>
            <a:endParaRPr lang="ru-RU"/>
          </a:p>
        </p:txBody>
      </p:sp>
      <p:grpSp>
        <p:nvGrpSpPr>
          <p:cNvPr id="10" name="Group 9"/>
          <p:cNvGrpSpPr/>
          <p:nvPr userDrawn="1"/>
        </p:nvGrpSpPr>
        <p:grpSpPr>
          <a:xfrm>
            <a:off x="-18799" y="2319272"/>
            <a:ext cx="2884236" cy="2824836"/>
            <a:chOff x="-18799" y="2319272"/>
            <a:chExt cx="2884236" cy="2824836"/>
          </a:xfrm>
        </p:grpSpPr>
        <p:sp>
          <p:nvSpPr>
            <p:cNvPr id="3" name="Freeform: Shape 2"/>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u-R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ru-RU" dirty="0"/>
          </a:p>
        </p:txBody>
      </p:sp>
      <p:sp>
        <p:nvSpPr>
          <p:cNvPr id="4" name="Date Placeholder 3"/>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ru-RU" dirty="0"/>
              <a:t>MM.DD.20XX</a:t>
            </a:r>
            <a:endParaRPr lang="ru-RU" dirty="0"/>
          </a:p>
        </p:txBody>
      </p:sp>
      <p:sp>
        <p:nvSpPr>
          <p:cNvPr id="6" name="Slide Number Placeholder 5"/>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fld id="{D495E168-DA5E-4888-8D8A-92B118324C14}" type="slidenum">
              <a:rPr lang="ru-RU" smtClean="0"/>
            </a:fld>
            <a:endParaRPr lang="ru-RU" dirty="0"/>
          </a:p>
        </p:txBody>
      </p:sp>
      <p:sp>
        <p:nvSpPr>
          <p:cNvPr id="11" name="Footer Placeholder 4"/>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r>
              <a:rPr lang="en-US" dirty="0"/>
              <a:t>ADD A FOOTER</a:t>
            </a:r>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jpeg"/><Relationship Id="rId2" Type="http://schemas.openxmlformats.org/officeDocument/2006/relationships/hyperlink" Target="https://en.wikipedia.org/wiki/Landmark" TargetMode="External"/><Relationship Id="rId1" Type="http://schemas.openxmlformats.org/officeDocument/2006/relationships/hyperlink" Target="https://en.wikipedia.org/wiki/Saint_Lawrence_River"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hyperlink" Target="https://en.wikipedia.org/wiki/Cit%C3%A9_du_Havre" TargetMode="External"/><Relationship Id="rId4" Type="http://schemas.openxmlformats.org/officeDocument/2006/relationships/hyperlink" Target="https://en.wikipedia.org/wiki/Saint_Helen's_Island" TargetMode="External"/><Relationship Id="rId3" Type="http://schemas.openxmlformats.org/officeDocument/2006/relationships/hyperlink" Target="https://en.wikipedia.org/wiki/Notre_Dame_Island" TargetMode="External"/><Relationship Id="rId2" Type="http://schemas.openxmlformats.org/officeDocument/2006/relationships/hyperlink" Target="https://tools.wmflabs.org/geohack/geohack.php?pagename=Expo_67&amp;params=45_31_00_N_73_32_08_W_type:landmark_region:CA" TargetMode="External"/><Relationship Id="rId1" Type="http://schemas.openxmlformats.org/officeDocument/2006/relationships/hyperlink" Target="https://en.wikipedia.org/wiki/Montreal" TargetMode="Externa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hyperlink" Target="https://en.wikipedia.org/wiki/Expo_67" TargetMode="External"/><Relationship Id="rId6" Type="http://schemas.openxmlformats.org/officeDocument/2006/relationships/hyperlink" Target="https://en.wikipedia.org/wiki/McGill_University" TargetMode="External"/><Relationship Id="rId5" Type="http://schemas.openxmlformats.org/officeDocument/2006/relationships/hyperlink" Target="https://en.wikipedia.org/wiki/Moshe_Safdie" TargetMode="External"/><Relationship Id="rId4" Type="http://schemas.openxmlformats.org/officeDocument/2006/relationships/hyperlink" Target="https://en.wikipedia.org/wiki/Canadians" TargetMode="External"/><Relationship Id="rId3" Type="http://schemas.openxmlformats.org/officeDocument/2006/relationships/hyperlink" Target="https://en.wikipedia.org/wiki/Israelis" TargetMode="External"/><Relationship Id="rId2" Type="http://schemas.openxmlformats.org/officeDocument/2006/relationships/hyperlink" Target="https://en.wikipedia.org/wiki/Montreal" TargetMode="Externa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7.jpeg"/><Relationship Id="rId2" Type="http://schemas.openxmlformats.org/officeDocument/2006/relationships/hyperlink" Target="https://en.wikipedia.org/wiki/Insulating_concrete_form" TargetMode="External"/><Relationship Id="rId1" Type="http://schemas.openxmlformats.org/officeDocument/2006/relationships/hyperlink" Target="https://en.wikipedia.org/wiki/Prefabrication" TargetMode="Externa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hyperlink" Target="https://en.wikipedia.org/wiki/Apartment_building" TargetMode="External"/><Relationship Id="rId1" Type="http://schemas.openxmlformats.org/officeDocument/2006/relationships/hyperlink" Target="https://en.wikipedia.org/wiki/Home" TargetMode="Externa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 67</a:t>
            </a:r>
            <a:br>
              <a:rPr lang="en-US" dirty="0" smtClean="0"/>
            </a:br>
            <a:r>
              <a:rPr lang="en-US" dirty="0" smtClean="0"/>
              <a:t>IN CANADA</a:t>
            </a:r>
            <a:endParaRPr lang="ru-RU" dirty="0"/>
          </a:p>
        </p:txBody>
      </p:sp>
      <p:sp>
        <p:nvSpPr>
          <p:cNvPr id="6" name="Text Placeholder 5"/>
          <p:cNvSpPr>
            <a:spLocks noGrp="1"/>
          </p:cNvSpPr>
          <p:nvPr>
            <p:ph type="body" sz="quarter" idx="13"/>
          </p:nvPr>
        </p:nvSpPr>
        <p:spPr/>
        <p:txBody>
          <a:bodyPr>
            <a:normAutofit fontScale="62500" lnSpcReduction="20000"/>
          </a:bodyPr>
          <a:lstStyle/>
          <a:p>
            <a:r>
              <a:rPr lang="en-US" dirty="0" smtClean="0"/>
              <a:t>Presented by:</a:t>
            </a:r>
            <a:endParaRPr lang="en-US" dirty="0" smtClean="0"/>
          </a:p>
          <a:p>
            <a:r>
              <a:rPr lang="en-US" dirty="0" smtClean="0"/>
              <a:t>Keith Dikgale </a:t>
            </a:r>
            <a:endParaRPr lang="en-US" dirty="0" smtClean="0"/>
          </a:p>
          <a:p>
            <a:r>
              <a:rPr lang="en-US" dirty="0" smtClean="0"/>
              <a:t>9180560005</a:t>
            </a:r>
            <a:endParaRPr lang="ru-RU" dirty="0"/>
          </a:p>
        </p:txBody>
      </p:sp>
      <p:sp>
        <p:nvSpPr>
          <p:cNvPr id="3" name="Text Placeholder 2"/>
          <p:cNvSpPr>
            <a:spLocks noGrp="1"/>
          </p:cNvSpPr>
          <p:nvPr>
            <p:ph type="body" sz="quarter" idx="20"/>
          </p:nvPr>
        </p:nvSpPr>
        <p:spPr/>
        <p:txBody>
          <a:bodyPr/>
          <a:lstStyle/>
          <a:p>
            <a:r>
              <a:rPr lang="en-US" dirty="0" smtClean="0"/>
              <a:t>April </a:t>
            </a:r>
            <a:r>
              <a:rPr lang="en-US" dirty="0" smtClean="0"/>
              <a:t>30</a:t>
            </a:r>
            <a:br>
              <a:rPr lang="en-US" dirty="0"/>
            </a:br>
            <a:r>
              <a:rPr lang="en-US" dirty="0" smtClean="0"/>
              <a:t>2020</a:t>
            </a:r>
            <a:endParaRPr lang="ru-RU" dirty="0"/>
          </a:p>
        </p:txBody>
      </p:sp>
      <p:pic>
        <p:nvPicPr>
          <p:cNvPr id="12" name="Picture Placeholder 11"/>
          <p:cNvPicPr>
            <a:picLocks noGrp="1" noChangeAspect="1"/>
          </p:cNvPicPr>
          <p:nvPr>
            <p:ph type="pic" sz="quarter" idx="21"/>
          </p:nvPr>
        </p:nvPicPr>
        <p:blipFill>
          <a:blip r:embed="rId1">
            <a:extLst>
              <a:ext uri="{28A0092B-C50C-407E-A947-70E740481C1C}">
                <a14:useLocalDpi xmlns:a14="http://schemas.microsoft.com/office/drawing/2010/main" val="0"/>
              </a:ext>
            </a:extLst>
          </a:blip>
          <a:stretch>
            <a:fillRect/>
          </a:stretch>
        </p:blipFill>
        <p:spPr>
          <a:xfrm>
            <a:off x="4963885" y="775210"/>
            <a:ext cx="7236991" cy="4950448"/>
          </a:xfrm>
        </p:spPr>
      </p:pic>
      <p:pic>
        <p:nvPicPr>
          <p:cNvPr id="4" name="图片 3"/>
          <p:cNvPicPr>
            <a:picLocks noChangeAspect="1"/>
          </p:cNvPicPr>
          <p:nvPr/>
        </p:nvPicPr>
        <p:blipFill>
          <a:blip r:embed="rId2"/>
          <a:stretch>
            <a:fillRect/>
          </a:stretch>
        </p:blipFill>
        <p:spPr>
          <a:xfrm>
            <a:off x="0" y="4375150"/>
            <a:ext cx="3270885" cy="245364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ipe(down)">
                                      <p:cBhvr>
                                        <p:cTn id="23" dur="580">
                                          <p:stCondLst>
                                            <p:cond delay="0"/>
                                          </p:stCondLst>
                                        </p:cTn>
                                        <p:tgtEl>
                                          <p:spTgt spid="6">
                                            <p:txEl>
                                              <p:pRg st="1" end="1"/>
                                            </p:txEl>
                                          </p:spTgt>
                                        </p:tgtEl>
                                      </p:cBhvr>
                                    </p:animEffect>
                                    <p:anim calcmode="lin" valueType="num">
                                      <p:cBhvr>
                                        <p:cTn id="24"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xEl>
                                              <p:pRg st="1" end="1"/>
                                            </p:txEl>
                                          </p:spTgt>
                                        </p:tgtEl>
                                      </p:cBhvr>
                                      <p:to x="100000" y="60000"/>
                                    </p:animScale>
                                    <p:animScale>
                                      <p:cBhvr>
                                        <p:cTn id="30" dur="166" decel="50000">
                                          <p:stCondLst>
                                            <p:cond delay="676"/>
                                          </p:stCondLst>
                                        </p:cTn>
                                        <p:tgtEl>
                                          <p:spTgt spid="6">
                                            <p:txEl>
                                              <p:pRg st="1" end="1"/>
                                            </p:txEl>
                                          </p:spTgt>
                                        </p:tgtEl>
                                      </p:cBhvr>
                                      <p:to x="100000" y="100000"/>
                                    </p:animScale>
                                    <p:animScale>
                                      <p:cBhvr>
                                        <p:cTn id="31" dur="26">
                                          <p:stCondLst>
                                            <p:cond delay="1312"/>
                                          </p:stCondLst>
                                        </p:cTn>
                                        <p:tgtEl>
                                          <p:spTgt spid="6">
                                            <p:txEl>
                                              <p:pRg st="1" end="1"/>
                                            </p:txEl>
                                          </p:spTgt>
                                        </p:tgtEl>
                                      </p:cBhvr>
                                      <p:to x="100000" y="80000"/>
                                    </p:animScale>
                                    <p:animScale>
                                      <p:cBhvr>
                                        <p:cTn id="32" dur="166" decel="50000">
                                          <p:stCondLst>
                                            <p:cond delay="1338"/>
                                          </p:stCondLst>
                                        </p:cTn>
                                        <p:tgtEl>
                                          <p:spTgt spid="6">
                                            <p:txEl>
                                              <p:pRg st="1" end="1"/>
                                            </p:txEl>
                                          </p:spTgt>
                                        </p:tgtEl>
                                      </p:cBhvr>
                                      <p:to x="100000" y="100000"/>
                                    </p:animScale>
                                    <p:animScale>
                                      <p:cBhvr>
                                        <p:cTn id="33" dur="26">
                                          <p:stCondLst>
                                            <p:cond delay="1642"/>
                                          </p:stCondLst>
                                        </p:cTn>
                                        <p:tgtEl>
                                          <p:spTgt spid="6">
                                            <p:txEl>
                                              <p:pRg st="1" end="1"/>
                                            </p:txEl>
                                          </p:spTgt>
                                        </p:tgtEl>
                                      </p:cBhvr>
                                      <p:to x="100000" y="90000"/>
                                    </p:animScale>
                                    <p:animScale>
                                      <p:cBhvr>
                                        <p:cTn id="34" dur="166" decel="50000">
                                          <p:stCondLst>
                                            <p:cond delay="1668"/>
                                          </p:stCondLst>
                                        </p:cTn>
                                        <p:tgtEl>
                                          <p:spTgt spid="6">
                                            <p:txEl>
                                              <p:pRg st="1" end="1"/>
                                            </p:txEl>
                                          </p:spTgt>
                                        </p:tgtEl>
                                      </p:cBhvr>
                                      <p:to x="100000" y="100000"/>
                                    </p:animScale>
                                    <p:animScale>
                                      <p:cBhvr>
                                        <p:cTn id="35" dur="26">
                                          <p:stCondLst>
                                            <p:cond delay="1808"/>
                                          </p:stCondLst>
                                        </p:cTn>
                                        <p:tgtEl>
                                          <p:spTgt spid="6">
                                            <p:txEl>
                                              <p:pRg st="1" end="1"/>
                                            </p:txEl>
                                          </p:spTgt>
                                        </p:tgtEl>
                                      </p:cBhvr>
                                      <p:to x="100000" y="95000"/>
                                    </p:animScale>
                                    <p:animScale>
                                      <p:cBhvr>
                                        <p:cTn id="36" dur="166" decel="50000">
                                          <p:stCondLst>
                                            <p:cond delay="1834"/>
                                          </p:stCondLst>
                                        </p:cTn>
                                        <p:tgtEl>
                                          <p:spTgt spid="6">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wipe(down)">
                                      <p:cBhvr>
                                        <p:cTn id="39" dur="580">
                                          <p:stCondLst>
                                            <p:cond delay="0"/>
                                          </p:stCondLst>
                                        </p:cTn>
                                        <p:tgtEl>
                                          <p:spTgt spid="6">
                                            <p:txEl>
                                              <p:pRg st="2" end="2"/>
                                            </p:txEl>
                                          </p:spTgt>
                                        </p:tgtEl>
                                      </p:cBhvr>
                                    </p:animEffect>
                                    <p:anim calcmode="lin" valueType="num">
                                      <p:cBhvr>
                                        <p:cTn id="40"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xEl>
                                              <p:pRg st="2" end="2"/>
                                            </p:txEl>
                                          </p:spTgt>
                                        </p:tgtEl>
                                      </p:cBhvr>
                                      <p:to x="100000" y="60000"/>
                                    </p:animScale>
                                    <p:animScale>
                                      <p:cBhvr>
                                        <p:cTn id="46" dur="166" decel="50000">
                                          <p:stCondLst>
                                            <p:cond delay="676"/>
                                          </p:stCondLst>
                                        </p:cTn>
                                        <p:tgtEl>
                                          <p:spTgt spid="6">
                                            <p:txEl>
                                              <p:pRg st="2" end="2"/>
                                            </p:txEl>
                                          </p:spTgt>
                                        </p:tgtEl>
                                      </p:cBhvr>
                                      <p:to x="100000" y="100000"/>
                                    </p:animScale>
                                    <p:animScale>
                                      <p:cBhvr>
                                        <p:cTn id="47" dur="26">
                                          <p:stCondLst>
                                            <p:cond delay="1312"/>
                                          </p:stCondLst>
                                        </p:cTn>
                                        <p:tgtEl>
                                          <p:spTgt spid="6">
                                            <p:txEl>
                                              <p:pRg st="2" end="2"/>
                                            </p:txEl>
                                          </p:spTgt>
                                        </p:tgtEl>
                                      </p:cBhvr>
                                      <p:to x="100000" y="80000"/>
                                    </p:animScale>
                                    <p:animScale>
                                      <p:cBhvr>
                                        <p:cTn id="48" dur="166" decel="50000">
                                          <p:stCondLst>
                                            <p:cond delay="1338"/>
                                          </p:stCondLst>
                                        </p:cTn>
                                        <p:tgtEl>
                                          <p:spTgt spid="6">
                                            <p:txEl>
                                              <p:pRg st="2" end="2"/>
                                            </p:txEl>
                                          </p:spTgt>
                                        </p:tgtEl>
                                      </p:cBhvr>
                                      <p:to x="100000" y="100000"/>
                                    </p:animScale>
                                    <p:animScale>
                                      <p:cBhvr>
                                        <p:cTn id="49" dur="26">
                                          <p:stCondLst>
                                            <p:cond delay="1642"/>
                                          </p:stCondLst>
                                        </p:cTn>
                                        <p:tgtEl>
                                          <p:spTgt spid="6">
                                            <p:txEl>
                                              <p:pRg st="2" end="2"/>
                                            </p:txEl>
                                          </p:spTgt>
                                        </p:tgtEl>
                                      </p:cBhvr>
                                      <p:to x="100000" y="90000"/>
                                    </p:animScale>
                                    <p:animScale>
                                      <p:cBhvr>
                                        <p:cTn id="50" dur="166" decel="50000">
                                          <p:stCondLst>
                                            <p:cond delay="1668"/>
                                          </p:stCondLst>
                                        </p:cTn>
                                        <p:tgtEl>
                                          <p:spTgt spid="6">
                                            <p:txEl>
                                              <p:pRg st="2" end="2"/>
                                            </p:txEl>
                                          </p:spTgt>
                                        </p:tgtEl>
                                      </p:cBhvr>
                                      <p:to x="100000" y="100000"/>
                                    </p:animScale>
                                    <p:animScale>
                                      <p:cBhvr>
                                        <p:cTn id="51" dur="26">
                                          <p:stCondLst>
                                            <p:cond delay="1808"/>
                                          </p:stCondLst>
                                        </p:cTn>
                                        <p:tgtEl>
                                          <p:spTgt spid="6">
                                            <p:txEl>
                                              <p:pRg st="2" end="2"/>
                                            </p:txEl>
                                          </p:spTgt>
                                        </p:tgtEl>
                                      </p:cBhvr>
                                      <p:to x="100000" y="95000"/>
                                    </p:animScale>
                                    <p:animScale>
                                      <p:cBhvr>
                                        <p:cTn id="52" dur="166" decel="50000">
                                          <p:stCondLst>
                                            <p:cond delay="1834"/>
                                          </p:stCondLst>
                                        </p:cTn>
                                        <p:tgtEl>
                                          <p:spTgt spid="6">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LEGACY</a:t>
            </a:r>
            <a:endParaRPr lang="ru-RU" dirty="0"/>
          </a:p>
        </p:txBody>
      </p:sp>
      <p:sp>
        <p:nvSpPr>
          <p:cNvPr id="3" name="Text Placeholder 2"/>
          <p:cNvSpPr>
            <a:spLocks noGrp="1"/>
          </p:cNvSpPr>
          <p:nvPr>
            <p:ph type="body" idx="1"/>
          </p:nvPr>
        </p:nvSpPr>
        <p:spPr>
          <a:xfrm>
            <a:off x="953589" y="2024743"/>
            <a:ext cx="10620102" cy="3603128"/>
          </a:xfrm>
        </p:spPr>
        <p:txBody>
          <a:bodyPr>
            <a:normAutofit fontScale="92500"/>
          </a:bodyPr>
          <a:lstStyle/>
          <a:p>
            <a:r>
              <a:rPr lang="en-GB" b="0" dirty="0"/>
              <a:t>As one of the major </a:t>
            </a:r>
            <a:r>
              <a:rPr lang="en-GB" b="0" dirty="0" smtClean="0"/>
              <a:t>symbols</a:t>
            </a:r>
            <a:r>
              <a:rPr lang="en-GB" b="0" dirty="0"/>
              <a:t> of Expo 67, which was attended by over 50 million people during the 6 months it was open, Habitat 67 gained worldwide acclaim as a "fantastic experiment</a:t>
            </a:r>
            <a:r>
              <a:rPr lang="en-GB" b="0" dirty="0" smtClean="0"/>
              <a:t>"</a:t>
            </a:r>
            <a:r>
              <a:rPr lang="en-GB" b="0" dirty="0"/>
              <a:t> and "architectural wonder</a:t>
            </a:r>
            <a:r>
              <a:rPr lang="en-GB" b="0" dirty="0" smtClean="0"/>
              <a:t>".</a:t>
            </a:r>
            <a:r>
              <a:rPr lang="en-GB" b="0" dirty="0"/>
              <a:t> This experiment was and is regarded as both a success and failure—it "redefined urban living</a:t>
            </a:r>
            <a:r>
              <a:rPr lang="en-GB" b="0" dirty="0" smtClean="0"/>
              <a:t>"</a:t>
            </a:r>
            <a:r>
              <a:rPr lang="en-GB" b="0" dirty="0"/>
              <a:t> and has since become "a very successful co-op</a:t>
            </a:r>
            <a:r>
              <a:rPr lang="en-GB" b="0" dirty="0" smtClean="0"/>
              <a:t>",</a:t>
            </a:r>
            <a:r>
              <a:rPr lang="en-GB" b="0" dirty="0"/>
              <a:t> but at the same time ultimately failed to revolutionize affordable housing or launch a wave of prefabricated, modular development as </a:t>
            </a:r>
            <a:r>
              <a:rPr lang="en-GB" b="0" dirty="0" err="1"/>
              <a:t>Safdie</a:t>
            </a:r>
            <a:r>
              <a:rPr lang="en-GB" b="0" dirty="0"/>
              <a:t> had envisioned</a:t>
            </a:r>
            <a:r>
              <a:rPr lang="en-GB" b="0" dirty="0" smtClean="0"/>
              <a:t>.</a:t>
            </a:r>
            <a:r>
              <a:rPr lang="en-GB" b="0" dirty="0"/>
              <a:t> Despite its problems, however, Habitat's fame and success "made [</a:t>
            </a:r>
            <a:r>
              <a:rPr lang="en-GB" b="0" dirty="0" err="1"/>
              <a:t>Safdie's</a:t>
            </a:r>
            <a:r>
              <a:rPr lang="en-GB" b="0" dirty="0"/>
              <a:t>] reputation</a:t>
            </a:r>
            <a:r>
              <a:rPr lang="en-GB" b="0" dirty="0" smtClean="0"/>
              <a:t>"</a:t>
            </a:r>
            <a:r>
              <a:rPr lang="en-GB" b="0" dirty="0"/>
              <a:t> and helped launch his career; </a:t>
            </a:r>
            <a:r>
              <a:rPr lang="en-GB" b="0" dirty="0" err="1"/>
              <a:t>Safdie</a:t>
            </a:r>
            <a:r>
              <a:rPr lang="en-GB" b="0" dirty="0"/>
              <a:t> has now designed over 75 buildings and master plans around the world.</a:t>
            </a:r>
            <a:endParaRPr lang="ru-RU" dirty="0"/>
          </a:p>
        </p:txBody>
      </p:sp>
      <p:sp>
        <p:nvSpPr>
          <p:cNvPr id="4" name="Footer Placeholder 3"/>
          <p:cNvSpPr>
            <a:spLocks noGrp="1"/>
          </p:cNvSpPr>
          <p:nvPr>
            <p:ph type="ftr" sz="quarter" idx="11"/>
          </p:nvPr>
        </p:nvSpPr>
        <p:spPr/>
        <p:txBody>
          <a:bodyPr/>
          <a:lstStyle/>
          <a:p>
            <a:r>
              <a:rPr lang="en-US" dirty="0"/>
              <a:t>ADD A FOOTER</a:t>
            </a:r>
            <a:endParaRPr lang="ru-RU" dirty="0"/>
          </a:p>
        </p:txBody>
      </p:sp>
      <p:sp>
        <p:nvSpPr>
          <p:cNvPr id="5" name="Slide Number Placeholder 4"/>
          <p:cNvSpPr>
            <a:spLocks noGrp="1"/>
          </p:cNvSpPr>
          <p:nvPr>
            <p:ph type="sldNum" sz="quarter" idx="12"/>
          </p:nvPr>
        </p:nvSpPr>
        <p:spPr/>
        <p:txBody>
          <a:bodyPr/>
          <a:lstStyle/>
          <a:p>
            <a:fld id="{D495E168-DA5E-4888-8D8A-92B118324C14}" type="slidenum">
              <a:rPr lang="ru-RU" smtClean="0"/>
            </a:fld>
            <a:endParaRPr lang="ru-RU" dirty="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p:cNvPicPr>
            <a:picLocks noGrp="1" noChangeAspect="1"/>
          </p:cNvPicPr>
          <p:nvPr>
            <p:ph type="pic" sz="quarter" idx="17"/>
          </p:nvPr>
        </p:nvPicPr>
        <p:blipFill>
          <a:blip r:embed="rId1">
            <a:extLst>
              <a:ext uri="{28A0092B-C50C-407E-A947-70E740481C1C}">
                <a14:useLocalDpi xmlns:a14="http://schemas.microsoft.com/office/drawing/2010/main" val="0"/>
              </a:ext>
            </a:extLst>
          </a:blip>
          <a:stretch>
            <a:fillRect/>
          </a:stretch>
        </p:blipFill>
        <p:spPr>
          <a:xfrm>
            <a:off x="0" y="1"/>
            <a:ext cx="12192000" cy="5569499"/>
          </a:xfrm>
        </p:spPr>
      </p:pic>
      <p:sp>
        <p:nvSpPr>
          <p:cNvPr id="2" name="Title 1"/>
          <p:cNvSpPr>
            <a:spLocks noGrp="1"/>
          </p:cNvSpPr>
          <p:nvPr>
            <p:ph type="title"/>
          </p:nvPr>
        </p:nvSpPr>
        <p:spPr/>
        <p:txBody>
          <a:bodyPr/>
          <a:lstStyle/>
          <a:p>
            <a:r>
              <a:rPr lang="en-US" dirty="0" smtClean="0"/>
              <a:t>PROCESS</a:t>
            </a:r>
            <a:endParaRPr lang="ru-RU" dirty="0"/>
          </a:p>
        </p:txBody>
      </p:sp>
      <p:sp>
        <p:nvSpPr>
          <p:cNvPr id="5" name="Text Placeholder 4"/>
          <p:cNvSpPr>
            <a:spLocks noGrp="1"/>
          </p:cNvSpPr>
          <p:nvPr>
            <p:ph type="body" sz="quarter" idx="16"/>
          </p:nvPr>
        </p:nvSpPr>
        <p:spPr/>
        <p:txBody>
          <a:bodyPr/>
          <a:lstStyle/>
          <a:p>
            <a:r>
              <a:rPr lang="en-GB" b="0" dirty="0"/>
              <a:t>A factory on the site fabricated the box modules, each roughly 600 square feet in size. They were lifted and stacked by cranes and post tensioned to create the stepped form.</a:t>
            </a:r>
            <a:endParaRPr lang="ru-RU" dirty="0"/>
          </a:p>
        </p:txBody>
      </p:sp>
      <p:sp>
        <p:nvSpPr>
          <p:cNvPr id="3" name="Footer Placeholder 2"/>
          <p:cNvSpPr>
            <a:spLocks noGrp="1"/>
          </p:cNvSpPr>
          <p:nvPr>
            <p:ph type="ftr" sz="quarter" idx="11"/>
          </p:nvPr>
        </p:nvSpPr>
        <p:spPr/>
        <p:txBody>
          <a:bodyPr/>
          <a:lstStyle/>
          <a:p>
            <a:r>
              <a:rPr lang="en-US" dirty="0"/>
              <a:t>ADD A FOOTER</a:t>
            </a:r>
            <a:endParaRPr lang="ru-RU" dirty="0"/>
          </a:p>
        </p:txBody>
      </p:sp>
      <p:sp>
        <p:nvSpPr>
          <p:cNvPr id="4" name="Slide Number Placeholder 3"/>
          <p:cNvSpPr>
            <a:spLocks noGrp="1"/>
          </p:cNvSpPr>
          <p:nvPr>
            <p:ph type="sldNum" sz="quarter" idx="12"/>
          </p:nvPr>
        </p:nvSpPr>
        <p:spPr/>
        <p:txBody>
          <a:bodyPr/>
          <a:lstStyle/>
          <a:p>
            <a:fld id="{D495E168-DA5E-4888-8D8A-92B118324C14}" type="slidenum">
              <a:rPr lang="ru-RU" smtClean="0"/>
            </a:fld>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p:cNvPicPr>
            <a:picLocks noGrp="1" noChangeAspect="1"/>
          </p:cNvPicPr>
          <p:nvPr>
            <p:ph type="pic" sz="quarter" idx="17"/>
          </p:nvPr>
        </p:nvPicPr>
        <p:blipFill>
          <a:blip r:embed="rId1">
            <a:extLst>
              <a:ext uri="{28A0092B-C50C-407E-A947-70E740481C1C}">
                <a14:useLocalDpi xmlns:a14="http://schemas.microsoft.com/office/drawing/2010/main" val="0"/>
              </a:ext>
            </a:extLst>
          </a:blip>
          <a:stretch>
            <a:fillRect/>
          </a:stretch>
        </p:blipFill>
        <p:spPr>
          <a:xfrm>
            <a:off x="0" y="-26124"/>
            <a:ext cx="12192000" cy="5564776"/>
          </a:xfrm>
        </p:spPr>
      </p:pic>
      <p:sp>
        <p:nvSpPr>
          <p:cNvPr id="2" name="Title 1"/>
          <p:cNvSpPr>
            <a:spLocks noGrp="1"/>
          </p:cNvSpPr>
          <p:nvPr>
            <p:ph type="title"/>
          </p:nvPr>
        </p:nvSpPr>
        <p:spPr/>
        <p:txBody>
          <a:bodyPr/>
          <a:lstStyle/>
          <a:p>
            <a:r>
              <a:rPr lang="en-GB" dirty="0" smtClean="0"/>
              <a:t>HABITAT 67</a:t>
            </a:r>
            <a:endParaRPr lang="ru-RU" dirty="0"/>
          </a:p>
        </p:txBody>
      </p:sp>
      <p:sp>
        <p:nvSpPr>
          <p:cNvPr id="5" name="Text Placeholder 4"/>
          <p:cNvSpPr>
            <a:spLocks noGrp="1"/>
          </p:cNvSpPr>
          <p:nvPr>
            <p:ph type="body" sz="quarter" idx="16"/>
          </p:nvPr>
        </p:nvSpPr>
        <p:spPr/>
        <p:txBody>
          <a:bodyPr/>
          <a:lstStyle/>
          <a:p>
            <a:r>
              <a:rPr lang="en-GB" b="0" dirty="0" smtClean="0"/>
              <a:t>Habitat 67’s interlocking forms, connected walkways and landscaped terraces were key in achieving </a:t>
            </a:r>
            <a:r>
              <a:rPr lang="en-GB" b="0" dirty="0" err="1" smtClean="0"/>
              <a:t>safdie’s</a:t>
            </a:r>
            <a:r>
              <a:rPr lang="en-GB" b="0" dirty="0" smtClean="0"/>
              <a:t> goal of a private and natural environment within the limits of a dense urban space</a:t>
            </a:r>
            <a:endParaRPr lang="ru-RU" dirty="0"/>
          </a:p>
        </p:txBody>
      </p:sp>
      <p:sp>
        <p:nvSpPr>
          <p:cNvPr id="3" name="Footer Placeholder 2"/>
          <p:cNvSpPr>
            <a:spLocks noGrp="1"/>
          </p:cNvSpPr>
          <p:nvPr>
            <p:ph type="ftr" sz="quarter" idx="11"/>
          </p:nvPr>
        </p:nvSpPr>
        <p:spPr/>
        <p:txBody>
          <a:bodyPr/>
          <a:lstStyle/>
          <a:p>
            <a:r>
              <a:rPr lang="en-US" dirty="0"/>
              <a:t>ADD A FOOTER</a:t>
            </a:r>
            <a:endParaRPr lang="ru-RU" dirty="0"/>
          </a:p>
        </p:txBody>
      </p:sp>
      <p:sp>
        <p:nvSpPr>
          <p:cNvPr id="4" name="Slide Number Placeholder 3"/>
          <p:cNvSpPr>
            <a:spLocks noGrp="1"/>
          </p:cNvSpPr>
          <p:nvPr>
            <p:ph type="sldNum" sz="quarter" idx="12"/>
          </p:nvPr>
        </p:nvSpPr>
        <p:spPr/>
        <p:txBody>
          <a:bodyPr/>
          <a:lstStyle/>
          <a:p>
            <a:fld id="{D495E168-DA5E-4888-8D8A-92B118324C14}" type="slidenum">
              <a:rPr lang="ru-RU" smtClean="0"/>
            </a:fld>
            <a:endParaRPr lang="ru-RU" dirty="0"/>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endParaRPr lang="ru-RU" dirty="0"/>
          </a:p>
        </p:txBody>
      </p:sp>
      <p:sp>
        <p:nvSpPr>
          <p:cNvPr id="3" name="Text Placeholder 2"/>
          <p:cNvSpPr>
            <a:spLocks noGrp="1"/>
          </p:cNvSpPr>
          <p:nvPr>
            <p:ph type="body" sz="quarter" idx="16"/>
          </p:nvPr>
        </p:nvSpPr>
        <p:spPr>
          <a:xfrm>
            <a:off x="754067" y="3892347"/>
            <a:ext cx="4714231" cy="613770"/>
          </a:xfrm>
        </p:spPr>
        <p:txBody>
          <a:bodyPr/>
          <a:lstStyle/>
          <a:p>
            <a:r>
              <a:rPr lang="en-US" dirty="0" smtClean="0"/>
              <a:t>Keith Dikgale/ 9180560005</a:t>
            </a:r>
            <a:endParaRPr lang="ru-RU" dirty="0"/>
          </a:p>
        </p:txBody>
      </p:sp>
      <p:sp>
        <p:nvSpPr>
          <p:cNvPr id="4" name="Text Placeholder 3"/>
          <p:cNvSpPr>
            <a:spLocks noGrp="1"/>
          </p:cNvSpPr>
          <p:nvPr>
            <p:ph type="body" sz="quarter" idx="17"/>
          </p:nvPr>
        </p:nvSpPr>
        <p:spPr>
          <a:xfrm>
            <a:off x="754068" y="4635925"/>
            <a:ext cx="4367531" cy="365125"/>
          </a:xfrm>
        </p:spPr>
        <p:txBody>
          <a:bodyPr/>
          <a:lstStyle/>
          <a:p>
            <a:r>
              <a:rPr lang="en-US" dirty="0"/>
              <a:t>Phone:</a:t>
            </a:r>
            <a:endParaRPr lang="ru-RU" dirty="0"/>
          </a:p>
        </p:txBody>
      </p:sp>
      <p:sp>
        <p:nvSpPr>
          <p:cNvPr id="5" name="Text Placeholder 4"/>
          <p:cNvSpPr>
            <a:spLocks noGrp="1"/>
          </p:cNvSpPr>
          <p:nvPr>
            <p:ph type="body" sz="quarter" idx="18"/>
          </p:nvPr>
        </p:nvSpPr>
        <p:spPr>
          <a:xfrm>
            <a:off x="754067" y="4895541"/>
            <a:ext cx="4367531" cy="365125"/>
          </a:xfrm>
        </p:spPr>
        <p:txBody>
          <a:bodyPr/>
          <a:lstStyle/>
          <a:p>
            <a:r>
              <a:rPr lang="en-US" dirty="0" smtClean="0"/>
              <a:t>15657112325</a:t>
            </a:r>
            <a:endParaRPr lang="ru-RU" dirty="0"/>
          </a:p>
        </p:txBody>
      </p:sp>
      <p:sp>
        <p:nvSpPr>
          <p:cNvPr id="6" name="Text Placeholder 5"/>
          <p:cNvSpPr>
            <a:spLocks noGrp="1"/>
          </p:cNvSpPr>
          <p:nvPr>
            <p:ph type="body" sz="quarter" idx="19"/>
          </p:nvPr>
        </p:nvSpPr>
        <p:spPr>
          <a:xfrm>
            <a:off x="771182" y="5334299"/>
            <a:ext cx="4367531" cy="365125"/>
          </a:xfrm>
        </p:spPr>
        <p:txBody>
          <a:bodyPr/>
          <a:lstStyle/>
          <a:p>
            <a:r>
              <a:rPr lang="en-US" dirty="0"/>
              <a:t>Email:</a:t>
            </a:r>
            <a:endParaRPr lang="ru-RU" dirty="0"/>
          </a:p>
        </p:txBody>
      </p:sp>
      <p:sp>
        <p:nvSpPr>
          <p:cNvPr id="7" name="Text Placeholder 6"/>
          <p:cNvSpPr>
            <a:spLocks noGrp="1"/>
          </p:cNvSpPr>
          <p:nvPr>
            <p:ph type="body" sz="quarter" idx="20"/>
          </p:nvPr>
        </p:nvSpPr>
        <p:spPr>
          <a:xfrm>
            <a:off x="771182" y="5593915"/>
            <a:ext cx="4714231" cy="340708"/>
          </a:xfrm>
        </p:spPr>
        <p:txBody>
          <a:bodyPr/>
          <a:lstStyle/>
          <a:p>
            <a:r>
              <a:rPr lang="en-US" dirty="0" smtClean="0"/>
              <a:t>keithdikgale1999@gmail.com</a:t>
            </a:r>
            <a:endParaRPr lang="ru-RU" dirty="0"/>
          </a:p>
        </p:txBody>
      </p:sp>
      <p:pic>
        <p:nvPicPr>
          <p:cNvPr id="16" name="Picture Placeholder 15" descr="Scenic View of Beach"/>
          <p:cNvPicPr>
            <a:picLocks noGrp="1" noChangeAspect="1"/>
          </p:cNvPicPr>
          <p:nvPr>
            <p:ph type="pic" sz="quarter" idx="21"/>
          </p:nvPr>
        </p:nvPicPr>
        <p:blipFill rotWithShape="1">
          <a:blip r:embed="rId1"/>
          <a:srcRect l="32866" r="20338"/>
          <a:stretch>
            <a:fillRect/>
          </a:stretch>
        </p:blipFill>
        <p:spPr>
          <a:xfrm>
            <a:off x="5245189" y="1"/>
            <a:ext cx="6943003" cy="5934621"/>
          </a:xfrm>
        </p:spPr>
      </p:pic>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LOCATION</a:t>
            </a:r>
            <a:endParaRPr lang="ru-RU" dirty="0"/>
          </a:p>
        </p:txBody>
      </p:sp>
      <p:sp>
        <p:nvSpPr>
          <p:cNvPr id="5" name="Subtitle 4"/>
          <p:cNvSpPr>
            <a:spLocks noGrp="1"/>
          </p:cNvSpPr>
          <p:nvPr>
            <p:ph type="subTitle" idx="1"/>
          </p:nvPr>
        </p:nvSpPr>
        <p:spPr>
          <a:xfrm>
            <a:off x="781987" y="1711234"/>
            <a:ext cx="7160229" cy="1309491"/>
          </a:xfrm>
        </p:spPr>
        <p:txBody>
          <a:bodyPr>
            <a:normAutofit/>
          </a:bodyPr>
          <a:lstStyle/>
          <a:p>
            <a:r>
              <a:rPr lang="en-GB" b="0" dirty="0"/>
              <a:t>It is located at 2600 Avenue Pierre-</a:t>
            </a:r>
            <a:r>
              <a:rPr lang="en-GB" b="0" dirty="0" err="1"/>
              <a:t>Dupuy</a:t>
            </a:r>
            <a:r>
              <a:rPr lang="en-GB" b="0" dirty="0"/>
              <a:t> on the Marc-Drouin Quay next to the </a:t>
            </a:r>
            <a:r>
              <a:rPr lang="en-GB" b="0" dirty="0">
                <a:hlinkClick r:id="rId1" tooltip="Saint Lawrence River"/>
              </a:rPr>
              <a:t>Saint Lawrence River</a:t>
            </a:r>
            <a:r>
              <a:rPr lang="en-GB" b="0" dirty="0"/>
              <a:t>. Habitat 67 is widely considered an architectural </a:t>
            </a:r>
            <a:r>
              <a:rPr lang="en-GB" b="0" dirty="0">
                <a:hlinkClick r:id="rId2" tooltip="Landmark"/>
              </a:rPr>
              <a:t>landmark</a:t>
            </a:r>
            <a:r>
              <a:rPr lang="en-GB" b="0" dirty="0"/>
              <a:t> and one of the most recognizable and spectacular buildings in both Montreal and Canada</a:t>
            </a:r>
            <a:r>
              <a:rPr lang="en-GB" b="0" dirty="0" smtClean="0"/>
              <a:t>.</a:t>
            </a:r>
            <a:endParaRPr lang="ru-RU" dirty="0"/>
          </a:p>
        </p:txBody>
      </p:sp>
      <p:pic>
        <p:nvPicPr>
          <p:cNvPr id="10" name="Picture Placeholder 9"/>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2849173"/>
            <a:ext cx="12192000" cy="2921000"/>
          </a:xfrm>
          <a:prstGeom prst="rect">
            <a:avLst/>
          </a:prstGeom>
          <a:ln>
            <a:noFill/>
          </a:ln>
          <a:effectLst>
            <a:outerShdw blurRad="190500" algn="tl" rotWithShape="0">
              <a:srgbClr val="000000">
                <a:alpha val="70000"/>
              </a:srgbClr>
            </a:outerShdw>
          </a:effectLst>
        </p:spPr>
      </p:pic>
      <p:sp>
        <p:nvSpPr>
          <p:cNvPr id="11" name="Footer Placeholder 10"/>
          <p:cNvSpPr>
            <a:spLocks noGrp="1"/>
          </p:cNvSpPr>
          <p:nvPr>
            <p:ph type="ftr" sz="quarter" idx="11"/>
          </p:nvPr>
        </p:nvSpPr>
        <p:spPr/>
        <p:txBody>
          <a:bodyPr/>
          <a:lstStyle/>
          <a:p>
            <a:r>
              <a:rPr lang="en-US" dirty="0"/>
              <a:t>ADD A FOOTER</a:t>
            </a:r>
            <a:endParaRPr lang="ru-RU" dirty="0"/>
          </a:p>
        </p:txBody>
      </p:sp>
      <p:sp>
        <p:nvSpPr>
          <p:cNvPr id="12" name="Slide Number Placeholder 11"/>
          <p:cNvSpPr>
            <a:spLocks noGrp="1"/>
          </p:cNvSpPr>
          <p:nvPr>
            <p:ph type="sldNum" sz="quarter" idx="12"/>
          </p:nvPr>
        </p:nvSpPr>
        <p:spPr/>
        <p:txBody>
          <a:bodyPr/>
          <a:lstStyle/>
          <a:p>
            <a:fld id="{D495E168-DA5E-4888-8D8A-92B118324C14}" type="slidenum">
              <a:rPr lang="ru-RU" smtClean="0"/>
            </a:fld>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circle(in)">
                                      <p:cBhvr>
                                        <p:cTn id="13" dur="20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anim calcmode="lin" valueType="num">
                                      <p:cBhvr>
                                        <p:cTn id="19" dur="2000" fill="hold"/>
                                        <p:tgtEl>
                                          <p:spTgt spid="10"/>
                                        </p:tgtEl>
                                        <p:attrNameLst>
                                          <p:attrName>ppt_w</p:attrName>
                                        </p:attrNameLst>
                                      </p:cBhvr>
                                      <p:tavLst>
                                        <p:tav tm="0" fmla="#ppt_w*sin(2.5*pi*$)">
                                          <p:val>
                                            <p:fltVal val="0"/>
                                          </p:val>
                                        </p:tav>
                                        <p:tav tm="100000">
                                          <p:val>
                                            <p:fltVal val="1"/>
                                          </p:val>
                                        </p:tav>
                                      </p:tavLst>
                                    </p:anim>
                                    <p:anim calcmode="lin" valueType="num">
                                      <p:cBhvr>
                                        <p:cTn id="20"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edia Placeholder 5"/>
          <p:cNvPicPr>
            <a:picLocks noGrp="1" noChangeAspect="1"/>
          </p:cNvPicPr>
          <p:nvPr>
            <p:ph type="media" sz="quarter" idx="17"/>
          </p:nvPr>
        </p:nvPicPr>
        <p:blipFill>
          <a:blip r:embed="rId1"/>
          <a:stretch>
            <a:fillRect/>
          </a:stretch>
        </p:blipFill>
        <p:spPr>
          <a:xfrm>
            <a:off x="169816" y="130629"/>
            <a:ext cx="11834950" cy="5438321"/>
          </a:xfrm>
          <a:prstGeom prst="rect">
            <a:avLst/>
          </a:prstGeom>
        </p:spPr>
      </p:pic>
      <p:sp>
        <p:nvSpPr>
          <p:cNvPr id="5" name="Title 4"/>
          <p:cNvSpPr>
            <a:spLocks noGrp="1"/>
          </p:cNvSpPr>
          <p:nvPr>
            <p:ph type="title"/>
          </p:nvPr>
        </p:nvSpPr>
        <p:spPr/>
        <p:txBody>
          <a:bodyPr>
            <a:normAutofit/>
          </a:bodyPr>
          <a:lstStyle/>
          <a:p>
            <a:r>
              <a:rPr lang="en-US" sz="4000" dirty="0" smtClean="0"/>
              <a:t>LOCATION</a:t>
            </a:r>
            <a:endParaRPr lang="ru-RU" sz="4000" dirty="0"/>
          </a:p>
        </p:txBody>
      </p:sp>
      <p:sp>
        <p:nvSpPr>
          <p:cNvPr id="3" name="Footer Placeholder 2"/>
          <p:cNvSpPr>
            <a:spLocks noGrp="1"/>
          </p:cNvSpPr>
          <p:nvPr>
            <p:ph type="ftr" sz="quarter" idx="11"/>
          </p:nvPr>
        </p:nvSpPr>
        <p:spPr/>
        <p:txBody>
          <a:bodyPr/>
          <a:lstStyle/>
          <a:p>
            <a:r>
              <a:rPr lang="en-US" dirty="0"/>
              <a:t>ADD A FOOTER</a:t>
            </a:r>
            <a:endParaRPr lang="ru-RU" dirty="0"/>
          </a:p>
        </p:txBody>
      </p:sp>
      <p:sp>
        <p:nvSpPr>
          <p:cNvPr id="4" name="Slide Number Placeholder 3"/>
          <p:cNvSpPr>
            <a:spLocks noGrp="1"/>
          </p:cNvSpPr>
          <p:nvPr>
            <p:ph type="sldNum" sz="quarter" idx="12"/>
          </p:nvPr>
        </p:nvSpPr>
        <p:spPr/>
        <p:txBody>
          <a:bodyPr/>
          <a:lstStyle/>
          <a:p>
            <a:fld id="{D495E168-DA5E-4888-8D8A-92B118324C14}" type="slidenum">
              <a:rPr lang="ru-RU" smtClean="0"/>
            </a:fld>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ru-RU" dirty="0"/>
          </a:p>
        </p:txBody>
      </p:sp>
      <p:sp>
        <p:nvSpPr>
          <p:cNvPr id="5" name="Text Placeholder 4"/>
          <p:cNvSpPr>
            <a:spLocks noGrp="1"/>
          </p:cNvSpPr>
          <p:nvPr>
            <p:ph type="body" sz="quarter" idx="16"/>
          </p:nvPr>
        </p:nvSpPr>
        <p:spPr>
          <a:xfrm>
            <a:off x="828357" y="3252275"/>
            <a:ext cx="2829243" cy="1846732"/>
          </a:xfrm>
        </p:spPr>
        <p:txBody>
          <a:bodyPr/>
          <a:lstStyle/>
          <a:p>
            <a:r>
              <a:rPr lang="en-GB" b="0" dirty="0"/>
              <a:t>Construction started on August 13, 1963</a:t>
            </a:r>
            <a:endParaRPr lang="ru-RU" dirty="0"/>
          </a:p>
        </p:txBody>
      </p:sp>
      <p:graphicFrame>
        <p:nvGraphicFramePr>
          <p:cNvPr id="7" name="Table Placeholder 6"/>
          <p:cNvGraphicFramePr>
            <a:graphicFrameLocks noGrp="1"/>
          </p:cNvGraphicFramePr>
          <p:nvPr>
            <p:ph type="tbl" sz="quarter" idx="17"/>
          </p:nvPr>
        </p:nvGraphicFramePr>
        <p:xfrm>
          <a:off x="4796458" y="1258703"/>
          <a:ext cx="5079062" cy="4303934"/>
        </p:xfrm>
        <a:graphic>
          <a:graphicData uri="http://schemas.openxmlformats.org/drawingml/2006/table">
            <a:tbl>
              <a:tblPr firstRow="1" bandRow="1">
                <a:tableStyleId>{5C22544A-7EE6-4342-B048-85BDC9FD1C3A}</a:tableStyleId>
              </a:tblPr>
              <a:tblGrid>
                <a:gridCol w="1931679"/>
                <a:gridCol w="3147383"/>
              </a:tblGrid>
              <a:tr h="528384">
                <a:tc>
                  <a:txBody>
                    <a:bodyPr/>
                    <a:lstStyle/>
                    <a:p>
                      <a:pPr marL="0" algn="l" defTabSz="914400" rtl="0" eaLnBrk="1" latinLnBrk="0" hangingPunct="1"/>
                      <a:r>
                        <a:rPr lang="en-US" sz="1200" b="1" i="0" kern="1200" dirty="0" smtClean="0">
                          <a:solidFill>
                            <a:schemeClr val="bg1"/>
                          </a:solidFill>
                          <a:latin typeface="+mn-lt"/>
                          <a:ea typeface="+mn-ea"/>
                          <a:cs typeface="+mn-cs"/>
                        </a:rPr>
                        <a:t>NAME</a:t>
                      </a:r>
                      <a:endParaRPr lang="ru-RU" sz="1200" b="1" i="0" kern="1200" dirty="0">
                        <a:solidFill>
                          <a:schemeClr val="bg1"/>
                        </a:solidFill>
                        <a:latin typeface="+mn-lt"/>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75000"/>
                      </a:schemeClr>
                    </a:solidFill>
                  </a:tcPr>
                </a:tc>
                <a:tc>
                  <a:txBody>
                    <a:bodyPr/>
                    <a:lstStyle/>
                    <a:p>
                      <a:r>
                        <a:rPr lang="en-GB" b="0" dirty="0" smtClean="0">
                          <a:solidFill>
                            <a:schemeClr val="tx1"/>
                          </a:solidFill>
                        </a:rPr>
                        <a:t>EXHIBIT 67</a:t>
                      </a:r>
                      <a:endParaRPr lang="en-GB" b="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alpha val="10000"/>
                      </a:schemeClr>
                    </a:solidFill>
                  </a:tcPr>
                </a:tc>
              </a:tr>
              <a:tr h="528384">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b="1" i="0" kern="1200" noProof="0" dirty="0" smtClean="0">
                          <a:solidFill>
                            <a:schemeClr val="bg1"/>
                          </a:solidFill>
                          <a:latin typeface="+mn-lt"/>
                          <a:ea typeface="+mn-ea"/>
                          <a:cs typeface="+mn-cs"/>
                        </a:rPr>
                        <a:t>BUILDING</a:t>
                      </a:r>
                      <a:endParaRPr lang="ru-RU" sz="1200" b="1" i="0" kern="1200" noProof="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r>
                        <a:rPr lang="en-GB" dirty="0" smtClean="0"/>
                        <a:t>HABITAT 67</a:t>
                      </a:r>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528384">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b="1" i="0" kern="1200" noProof="0" dirty="0" smtClean="0">
                          <a:solidFill>
                            <a:schemeClr val="bg1"/>
                          </a:solidFill>
                          <a:latin typeface="+mn-lt"/>
                          <a:ea typeface="+mn-ea"/>
                          <a:cs typeface="+mn-cs"/>
                        </a:rPr>
                        <a:t>AREA</a:t>
                      </a:r>
                      <a:endParaRPr lang="ru-RU" sz="1200" b="1" i="0" kern="1200" noProof="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75000"/>
                      </a:schemeClr>
                    </a:solidFill>
                  </a:tcPr>
                </a:tc>
                <a:tc>
                  <a:txBody>
                    <a:bodyPr/>
                    <a:lstStyle/>
                    <a:p>
                      <a:r>
                        <a:rPr lang="en-GB" sz="1800" b="0" i="0" kern="1200" dirty="0" smtClean="0">
                          <a:solidFill>
                            <a:schemeClr val="dk1"/>
                          </a:solidFill>
                          <a:effectLst/>
                          <a:latin typeface="+mn-lt"/>
                          <a:ea typeface="+mn-ea"/>
                          <a:cs typeface="+mn-cs"/>
                        </a:rPr>
                        <a:t>365 hectares (900 acres)</a:t>
                      </a:r>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alpha val="10000"/>
                      </a:schemeClr>
                    </a:solidFill>
                  </a:tcPr>
                </a:tc>
              </a:tr>
              <a:tr h="528384">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b="1" i="0" kern="1200" noProof="0" dirty="0" smtClean="0">
                          <a:solidFill>
                            <a:schemeClr val="bg1"/>
                          </a:solidFill>
                          <a:latin typeface="+mn-lt"/>
                          <a:ea typeface="+mn-ea"/>
                          <a:cs typeface="+mn-cs"/>
                        </a:rPr>
                        <a:t>COUNTRY</a:t>
                      </a:r>
                      <a:endParaRPr lang="en-US" sz="1200" b="1" i="0" kern="1200" noProof="0" dirty="0" smtClean="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r>
                        <a:rPr lang="en-GB" dirty="0" smtClean="0"/>
                        <a:t>CANADA</a:t>
                      </a:r>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528384">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b="1" i="0" kern="1200" noProof="0" dirty="0" smtClean="0">
                          <a:solidFill>
                            <a:schemeClr val="bg1"/>
                          </a:solidFill>
                          <a:latin typeface="+mn-lt"/>
                          <a:ea typeface="+mn-ea"/>
                          <a:cs typeface="+mn-cs"/>
                        </a:rPr>
                        <a:t>CITY</a:t>
                      </a:r>
                      <a:endParaRPr lang="ru-RU" sz="1200" b="1" i="0" kern="1200" noProof="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75000"/>
                      </a:schemeClr>
                    </a:solidFill>
                  </a:tcPr>
                </a:tc>
                <a:tc>
                  <a:txBody>
                    <a:bodyPr/>
                    <a:lstStyle/>
                    <a:p>
                      <a:r>
                        <a:rPr lang="en-GB" sz="1800" b="0" i="0" u="sng" kern="1200" dirty="0" smtClean="0">
                          <a:solidFill>
                            <a:schemeClr val="dk1"/>
                          </a:solidFill>
                          <a:effectLst/>
                          <a:latin typeface="+mn-lt"/>
                          <a:ea typeface="+mn-ea"/>
                          <a:cs typeface="+mn-cs"/>
                          <a:hlinkClick r:id="rId1"/>
                        </a:rPr>
                        <a:t>Montreal</a:t>
                      </a:r>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alpha val="10000"/>
                      </a:schemeClr>
                    </a:solidFill>
                  </a:tcPr>
                </a:tc>
              </a:tr>
              <a:tr h="528384">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b="1" i="0" kern="1200" noProof="0" dirty="0" smtClean="0">
                          <a:solidFill>
                            <a:schemeClr val="bg1"/>
                          </a:solidFill>
                          <a:latin typeface="+mn-lt"/>
                          <a:ea typeface="+mn-ea"/>
                          <a:cs typeface="+mn-cs"/>
                        </a:rPr>
                        <a:t>COORDINATES</a:t>
                      </a:r>
                      <a:endParaRPr lang="ru-RU" sz="1200" b="1" i="0" kern="1200" noProof="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r>
                        <a:rPr lang="en-GB" sz="1800" b="0" i="0" u="sng" kern="1200" dirty="0" smtClean="0">
                          <a:solidFill>
                            <a:schemeClr val="dk1"/>
                          </a:solidFill>
                          <a:effectLst/>
                          <a:latin typeface="+mn-lt"/>
                          <a:ea typeface="+mn-ea"/>
                          <a:cs typeface="+mn-cs"/>
                          <a:hlinkClick r:id="rId2"/>
                        </a:rPr>
                        <a:t>45°31′00″N 73°32′08″W</a:t>
                      </a:r>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13363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b="1" i="0" kern="1200" noProof="0" dirty="0" smtClean="0">
                          <a:solidFill>
                            <a:schemeClr val="bg1"/>
                          </a:solidFill>
                          <a:latin typeface="+mn-lt"/>
                          <a:ea typeface="+mn-ea"/>
                          <a:cs typeface="+mn-cs"/>
                        </a:rPr>
                        <a:t>VENUE</a:t>
                      </a:r>
                      <a:endParaRPr lang="ru-RU" sz="1200" b="1" i="0" kern="1200" noProof="0" dirty="0">
                        <a:solidFill>
                          <a:schemeClr val="bg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75000"/>
                      </a:schemeClr>
                    </a:solidFill>
                  </a:tcPr>
                </a:tc>
                <a:tc>
                  <a:txBody>
                    <a:bodyPr/>
                    <a:lstStyle/>
                    <a:p>
                      <a:r>
                        <a:rPr lang="fr-FR" sz="1800" b="0" i="0" u="none" strike="noStrike" kern="1200" dirty="0" smtClean="0">
                          <a:solidFill>
                            <a:schemeClr val="dk1"/>
                          </a:solidFill>
                          <a:effectLst/>
                          <a:latin typeface="+mn-lt"/>
                          <a:ea typeface="+mn-ea"/>
                          <a:cs typeface="+mn-cs"/>
                          <a:hlinkClick r:id="rId3" tooltip="Notre Dame Island"/>
                        </a:rPr>
                        <a:t>Notre Dame Island</a:t>
                      </a:r>
                      <a:br>
                        <a:rPr lang="fr-FR" dirty="0" smtClean="0"/>
                      </a:br>
                      <a:r>
                        <a:rPr lang="fr-FR" sz="1800" b="0" i="0" u="none" strike="noStrike" kern="1200" dirty="0" smtClean="0">
                          <a:solidFill>
                            <a:schemeClr val="dk1"/>
                          </a:solidFill>
                          <a:effectLst/>
                          <a:latin typeface="+mn-lt"/>
                          <a:ea typeface="+mn-ea"/>
                          <a:cs typeface="+mn-cs"/>
                          <a:hlinkClick r:id="rId4" tooltip="Saint Helen's Island"/>
                        </a:rPr>
                        <a:t>Saint </a:t>
                      </a:r>
                      <a:r>
                        <a:rPr lang="fr-FR" sz="1800" b="0" i="0" u="none" strike="noStrike" kern="1200" dirty="0" err="1" smtClean="0">
                          <a:solidFill>
                            <a:schemeClr val="dk1"/>
                          </a:solidFill>
                          <a:effectLst/>
                          <a:latin typeface="+mn-lt"/>
                          <a:ea typeface="+mn-ea"/>
                          <a:cs typeface="+mn-cs"/>
                          <a:hlinkClick r:id="rId4" tooltip="Saint Helen's Island"/>
                        </a:rPr>
                        <a:t>Helen's</a:t>
                      </a:r>
                      <a:r>
                        <a:rPr lang="fr-FR" sz="1800" b="0" i="0" u="none" strike="noStrike" kern="1200" dirty="0" smtClean="0">
                          <a:solidFill>
                            <a:schemeClr val="dk1"/>
                          </a:solidFill>
                          <a:effectLst/>
                          <a:latin typeface="+mn-lt"/>
                          <a:ea typeface="+mn-ea"/>
                          <a:cs typeface="+mn-cs"/>
                          <a:hlinkClick r:id="rId4" tooltip="Saint Helen's Island"/>
                        </a:rPr>
                        <a:t> Island</a:t>
                      </a:r>
                      <a:br>
                        <a:rPr lang="fr-FR" dirty="0" smtClean="0"/>
                      </a:br>
                      <a:r>
                        <a:rPr lang="fr-FR" sz="1800" b="0" i="0" u="none" strike="noStrike" kern="1200" dirty="0" smtClean="0">
                          <a:solidFill>
                            <a:schemeClr val="dk1"/>
                          </a:solidFill>
                          <a:effectLst/>
                          <a:latin typeface="+mn-lt"/>
                          <a:ea typeface="+mn-ea"/>
                          <a:cs typeface="+mn-cs"/>
                          <a:hlinkClick r:id="rId5" tooltip="Cité du Havre"/>
                        </a:rPr>
                        <a:t>Cité du Havre</a:t>
                      </a:r>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alpha val="10000"/>
                      </a:schemeClr>
                    </a:solidFill>
                  </a:tcPr>
                </a:tc>
              </a:tr>
            </a:tbl>
          </a:graphicData>
        </a:graphic>
      </p:graphicFrame>
      <p:sp>
        <p:nvSpPr>
          <p:cNvPr id="3" name="Footer Placeholder 2"/>
          <p:cNvSpPr>
            <a:spLocks noGrp="1"/>
          </p:cNvSpPr>
          <p:nvPr>
            <p:ph type="ftr" sz="quarter" idx="11"/>
          </p:nvPr>
        </p:nvSpPr>
        <p:spPr/>
        <p:txBody>
          <a:bodyPr/>
          <a:lstStyle/>
          <a:p>
            <a:r>
              <a:rPr lang="en-US" dirty="0"/>
              <a:t>ADD A FOOTER</a:t>
            </a:r>
            <a:endParaRPr lang="ru-RU" dirty="0"/>
          </a:p>
        </p:txBody>
      </p:sp>
      <p:sp>
        <p:nvSpPr>
          <p:cNvPr id="4" name="Slide Number Placeholder 3"/>
          <p:cNvSpPr>
            <a:spLocks noGrp="1"/>
          </p:cNvSpPr>
          <p:nvPr>
            <p:ph type="sldNum" sz="quarter" idx="12"/>
          </p:nvPr>
        </p:nvSpPr>
        <p:spPr/>
        <p:txBody>
          <a:bodyPr/>
          <a:lstStyle/>
          <a:p>
            <a:fld id="{D495E168-DA5E-4888-8D8A-92B118324C14}" type="slidenum">
              <a:rPr lang="ru-RU" smtClean="0"/>
            </a:fld>
            <a:endParaRPr lang="ru-RU"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4" presetClass="emph" presetSubtype="0" fill="hold" grpId="0" nodeType="click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2"/>
                                        </p:tgtEl>
                                        <p:attrNameLst>
                                          <p:attrName>ppt_x</p:attrName>
                                          <p:attrName>ppt_y</p:attrName>
                                        </p:attrNameLst>
                                      </p:cBhvr>
                                    </p:animMotion>
                                    <p:animRot by="1500000">
                                      <p:cBhvr>
                                        <p:cTn id="11" dur="125" fill="hold">
                                          <p:stCondLst>
                                            <p:cond delay="0"/>
                                          </p:stCondLst>
                                        </p:cTn>
                                        <p:tgtEl>
                                          <p:spTgt spid="2"/>
                                        </p:tgtEl>
                                        <p:attrNameLst>
                                          <p:attrName>r</p:attrName>
                                        </p:attrNameLst>
                                      </p:cBhvr>
                                    </p:animRot>
                                    <p:animRot by="-1500000">
                                      <p:cBhvr>
                                        <p:cTn id="12" dur="125" fill="hold">
                                          <p:stCondLst>
                                            <p:cond delay="125"/>
                                          </p:stCondLst>
                                        </p:cTn>
                                        <p:tgtEl>
                                          <p:spTgt spid="2"/>
                                        </p:tgtEl>
                                        <p:attrNameLst>
                                          <p:attrName>r</p:attrName>
                                        </p:attrNameLst>
                                      </p:cBhvr>
                                    </p:animRot>
                                    <p:animRot by="-1500000">
                                      <p:cBhvr>
                                        <p:cTn id="13" dur="125" fill="hold">
                                          <p:stCondLst>
                                            <p:cond delay="250"/>
                                          </p:stCondLst>
                                        </p:cTn>
                                        <p:tgtEl>
                                          <p:spTgt spid="2"/>
                                        </p:tgtEl>
                                        <p:attrNameLst>
                                          <p:attrName>r</p:attrName>
                                        </p:attrNameLst>
                                      </p:cBhvr>
                                    </p:animRot>
                                    <p:animRot by="1500000">
                                      <p:cBhvr>
                                        <p:cTn id="14"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5"/>
          </p:nvPr>
        </p:nvPicPr>
        <p:blipFill>
          <a:blip r:embed="rId1">
            <a:extLst>
              <a:ext uri="{28A0092B-C50C-407E-A947-70E740481C1C}">
                <a14:useLocalDpi xmlns:a14="http://schemas.microsoft.com/office/drawing/2010/main" val="0"/>
              </a:ext>
            </a:extLst>
          </a:blip>
          <a:stretch>
            <a:fillRect/>
          </a:stretch>
        </p:blipFill>
        <p:spPr>
          <a:xfrm>
            <a:off x="1396781" y="34167"/>
            <a:ext cx="4089619" cy="5587995"/>
          </a:xfrm>
        </p:spPr>
      </p:pic>
      <p:sp>
        <p:nvSpPr>
          <p:cNvPr id="2" name="Title 1"/>
          <p:cNvSpPr>
            <a:spLocks noGrp="1"/>
          </p:cNvSpPr>
          <p:nvPr>
            <p:ph type="title"/>
          </p:nvPr>
        </p:nvSpPr>
        <p:spPr/>
        <p:txBody>
          <a:bodyPr/>
          <a:lstStyle/>
          <a:p>
            <a:r>
              <a:rPr lang="en-US" dirty="0" smtClean="0"/>
              <a:t>INTRODUCTION</a:t>
            </a:r>
            <a:endParaRPr lang="ru-RU" dirty="0"/>
          </a:p>
        </p:txBody>
      </p:sp>
      <p:sp>
        <p:nvSpPr>
          <p:cNvPr id="4" name="Text Placeholder 3"/>
          <p:cNvSpPr>
            <a:spLocks noGrp="1"/>
          </p:cNvSpPr>
          <p:nvPr>
            <p:ph type="body" sz="quarter" idx="14"/>
          </p:nvPr>
        </p:nvSpPr>
        <p:spPr/>
        <p:txBody>
          <a:bodyPr>
            <a:normAutofit/>
          </a:bodyPr>
          <a:lstStyle/>
          <a:p>
            <a:r>
              <a:rPr lang="en-GB" sz="2000" b="1" dirty="0"/>
              <a:t>HABITAT 67</a:t>
            </a:r>
            <a:r>
              <a:rPr lang="en-GB" sz="2000" dirty="0"/>
              <a:t>, or simply </a:t>
            </a:r>
            <a:r>
              <a:rPr lang="en-GB" sz="2000" b="1" dirty="0"/>
              <a:t>Habitat</a:t>
            </a:r>
            <a:r>
              <a:rPr lang="en-GB" sz="2000" dirty="0"/>
              <a:t>, is a model community and housing complex in </a:t>
            </a:r>
            <a:r>
              <a:rPr lang="en-GB" sz="2000" dirty="0">
                <a:hlinkClick r:id="rId2" tooltip="Montreal"/>
              </a:rPr>
              <a:t>Montreal, Quebec</a:t>
            </a:r>
            <a:r>
              <a:rPr lang="en-GB" sz="2000" dirty="0"/>
              <a:t>, Canada, designed by </a:t>
            </a:r>
            <a:r>
              <a:rPr lang="en-GB" sz="2000" dirty="0">
                <a:hlinkClick r:id="rId3" tooltip="Israelis"/>
              </a:rPr>
              <a:t>Israeli</a:t>
            </a:r>
            <a:r>
              <a:rPr lang="en-GB" sz="2000" dirty="0"/>
              <a:t>-</a:t>
            </a:r>
            <a:r>
              <a:rPr lang="en-GB" sz="2000" dirty="0">
                <a:hlinkClick r:id="rId4" tooltip="Canadians"/>
              </a:rPr>
              <a:t>Canadian</a:t>
            </a:r>
            <a:r>
              <a:rPr lang="en-GB" sz="2000" dirty="0"/>
              <a:t> architect </a:t>
            </a:r>
            <a:r>
              <a:rPr lang="en-GB" sz="2000" dirty="0">
                <a:hlinkClick r:id="rId5" tooltip="Moshe Safdie"/>
              </a:rPr>
              <a:t>Moshe </a:t>
            </a:r>
            <a:r>
              <a:rPr lang="en-GB" sz="2000" dirty="0" err="1">
                <a:hlinkClick r:id="rId5" tooltip="Moshe Safdie"/>
              </a:rPr>
              <a:t>Safdie</a:t>
            </a:r>
            <a:r>
              <a:rPr lang="en-GB" sz="2000" dirty="0"/>
              <a:t>. It was originally conceived as his master's thesis in architecture at </a:t>
            </a:r>
            <a:r>
              <a:rPr lang="en-GB" sz="2000" dirty="0">
                <a:hlinkClick r:id="rId6" tooltip="McGill University"/>
              </a:rPr>
              <a:t>McGill University</a:t>
            </a:r>
            <a:r>
              <a:rPr lang="en-GB" sz="2000" dirty="0"/>
              <a:t> and then built as a pavilion for </a:t>
            </a:r>
            <a:r>
              <a:rPr lang="en-GB" sz="2000" dirty="0">
                <a:hlinkClick r:id="rId7" tooltip="Expo 67"/>
              </a:rPr>
              <a:t>Expo </a:t>
            </a:r>
            <a:r>
              <a:rPr lang="en-GB" sz="2000" dirty="0" smtClean="0">
                <a:hlinkClick r:id="rId7" tooltip="Expo 67"/>
              </a:rPr>
              <a:t>67</a:t>
            </a:r>
            <a:r>
              <a:rPr lang="en-GB" sz="2000" dirty="0" smtClean="0"/>
              <a:t>.</a:t>
            </a:r>
            <a:endParaRPr lang="ru-RU" sz="2000" dirty="0"/>
          </a:p>
        </p:txBody>
      </p:sp>
      <p:sp>
        <p:nvSpPr>
          <p:cNvPr id="6" name="Footer Placeholder 5"/>
          <p:cNvSpPr>
            <a:spLocks noGrp="1"/>
          </p:cNvSpPr>
          <p:nvPr>
            <p:ph type="ftr" sz="quarter" idx="11"/>
          </p:nvPr>
        </p:nvSpPr>
        <p:spPr/>
        <p:txBody>
          <a:bodyPr/>
          <a:lstStyle/>
          <a:p>
            <a:r>
              <a:rPr lang="en-US" dirty="0"/>
              <a:t>ADD A FOOTER</a:t>
            </a:r>
            <a:endParaRPr lang="ru-RU" dirty="0"/>
          </a:p>
        </p:txBody>
      </p:sp>
      <p:sp>
        <p:nvSpPr>
          <p:cNvPr id="7" name="Slide Number Placeholder 6"/>
          <p:cNvSpPr>
            <a:spLocks noGrp="1"/>
          </p:cNvSpPr>
          <p:nvPr>
            <p:ph type="sldNum" sz="quarter" idx="12"/>
          </p:nvPr>
        </p:nvSpPr>
        <p:spPr/>
        <p:txBody>
          <a:bodyPr/>
          <a:lstStyle/>
          <a:p>
            <a:fld id="{D495E168-DA5E-4888-8D8A-92B118324C14}" type="slidenum">
              <a:rPr lang="ru-RU" smtClean="0"/>
            </a:fld>
            <a:endParaRPr lang="ru-RU"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80">
                                          <p:stCondLst>
                                            <p:cond delay="0"/>
                                          </p:stCondLst>
                                        </p:cTn>
                                        <p:tgtEl>
                                          <p:spTgt spid="14"/>
                                        </p:tgtEl>
                                      </p:cBhvr>
                                    </p:animEffect>
                                    <p:anim calcmode="lin" valueType="num">
                                      <p:cBhvr>
                                        <p:cTn id="2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7" dur="26">
                                          <p:stCondLst>
                                            <p:cond delay="650"/>
                                          </p:stCondLst>
                                        </p:cTn>
                                        <p:tgtEl>
                                          <p:spTgt spid="14"/>
                                        </p:tgtEl>
                                      </p:cBhvr>
                                      <p:to x="100000" y="60000"/>
                                    </p:animScale>
                                    <p:animScale>
                                      <p:cBhvr>
                                        <p:cTn id="28" dur="166" decel="50000">
                                          <p:stCondLst>
                                            <p:cond delay="676"/>
                                          </p:stCondLst>
                                        </p:cTn>
                                        <p:tgtEl>
                                          <p:spTgt spid="14"/>
                                        </p:tgtEl>
                                      </p:cBhvr>
                                      <p:to x="100000" y="100000"/>
                                    </p:animScale>
                                    <p:animScale>
                                      <p:cBhvr>
                                        <p:cTn id="29" dur="26">
                                          <p:stCondLst>
                                            <p:cond delay="1312"/>
                                          </p:stCondLst>
                                        </p:cTn>
                                        <p:tgtEl>
                                          <p:spTgt spid="14"/>
                                        </p:tgtEl>
                                      </p:cBhvr>
                                      <p:to x="100000" y="80000"/>
                                    </p:animScale>
                                    <p:animScale>
                                      <p:cBhvr>
                                        <p:cTn id="30" dur="166" decel="50000">
                                          <p:stCondLst>
                                            <p:cond delay="1338"/>
                                          </p:stCondLst>
                                        </p:cTn>
                                        <p:tgtEl>
                                          <p:spTgt spid="14"/>
                                        </p:tgtEl>
                                      </p:cBhvr>
                                      <p:to x="100000" y="100000"/>
                                    </p:animScale>
                                    <p:animScale>
                                      <p:cBhvr>
                                        <p:cTn id="31" dur="26">
                                          <p:stCondLst>
                                            <p:cond delay="1642"/>
                                          </p:stCondLst>
                                        </p:cTn>
                                        <p:tgtEl>
                                          <p:spTgt spid="14"/>
                                        </p:tgtEl>
                                      </p:cBhvr>
                                      <p:to x="100000" y="90000"/>
                                    </p:animScale>
                                    <p:animScale>
                                      <p:cBhvr>
                                        <p:cTn id="32" dur="166" decel="50000">
                                          <p:stCondLst>
                                            <p:cond delay="1668"/>
                                          </p:stCondLst>
                                        </p:cTn>
                                        <p:tgtEl>
                                          <p:spTgt spid="14"/>
                                        </p:tgtEl>
                                      </p:cBhvr>
                                      <p:to x="100000" y="100000"/>
                                    </p:animScale>
                                    <p:animScale>
                                      <p:cBhvr>
                                        <p:cTn id="33" dur="26">
                                          <p:stCondLst>
                                            <p:cond delay="1808"/>
                                          </p:stCondLst>
                                        </p:cTn>
                                        <p:tgtEl>
                                          <p:spTgt spid="14"/>
                                        </p:tgtEl>
                                      </p:cBhvr>
                                      <p:to x="100000" y="95000"/>
                                    </p:animScale>
                                    <p:animScale>
                                      <p:cBhvr>
                                        <p:cTn id="34"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DESIGN</a:t>
            </a:r>
            <a:endParaRPr lang="ru-RU" dirty="0"/>
          </a:p>
        </p:txBody>
      </p:sp>
      <p:sp>
        <p:nvSpPr>
          <p:cNvPr id="24" name="Text Placeholder 23"/>
          <p:cNvSpPr>
            <a:spLocks noGrp="1"/>
          </p:cNvSpPr>
          <p:nvPr>
            <p:ph type="body" sz="quarter" idx="16"/>
          </p:nvPr>
        </p:nvSpPr>
        <p:spPr>
          <a:xfrm>
            <a:off x="574766" y="2300370"/>
            <a:ext cx="5094514" cy="3516449"/>
          </a:xfrm>
        </p:spPr>
        <p:txBody>
          <a:bodyPr/>
          <a:lstStyle/>
          <a:p>
            <a:pPr algn="just"/>
            <a:r>
              <a:rPr lang="en-GB" b="0" dirty="0"/>
              <a:t>Habitat 67 comprises 354 identical, </a:t>
            </a:r>
            <a:r>
              <a:rPr lang="en-GB" b="0" dirty="0">
                <a:hlinkClick r:id="rId1" tooltip="Prefabrication"/>
              </a:rPr>
              <a:t>prefabricated</a:t>
            </a:r>
            <a:r>
              <a:rPr lang="en-GB" b="0" dirty="0"/>
              <a:t> </a:t>
            </a:r>
            <a:r>
              <a:rPr lang="en-GB" b="0" dirty="0">
                <a:hlinkClick r:id="rId2" tooltip="Insulating concrete form"/>
              </a:rPr>
              <a:t>concrete forms</a:t>
            </a:r>
            <a:r>
              <a:rPr lang="en-GB" b="0" dirty="0"/>
              <a:t> arranged in various combinations, reaching up to 12 stories in height. Together these units create 146 residences of varying sizes and configurations, each formed from one to eight linked concrete units</a:t>
            </a:r>
            <a:r>
              <a:rPr lang="en-GB" b="0" dirty="0" smtClean="0"/>
              <a:t>.</a:t>
            </a:r>
            <a:r>
              <a:rPr lang="en-GB" b="0" dirty="0"/>
              <a:t> The complex originally contained 158 apartments</a:t>
            </a:r>
            <a:r>
              <a:rPr lang="en-GB" b="0" dirty="0" smtClean="0"/>
              <a:t>,</a:t>
            </a:r>
            <a:r>
              <a:rPr lang="en-GB" b="0" dirty="0"/>
              <a:t> but several apartments have since been joined to create larger units, reducing the total number. Each unit is connected to at least one private terrace, which can range from approximately 20 to 90 square metres (225 to 1,000 </a:t>
            </a:r>
            <a:r>
              <a:rPr lang="en-GB" b="0" dirty="0" err="1"/>
              <a:t>sq</a:t>
            </a:r>
            <a:r>
              <a:rPr lang="en-GB" b="0" dirty="0"/>
              <a:t> </a:t>
            </a:r>
            <a:r>
              <a:rPr lang="en-GB" b="0" dirty="0" err="1"/>
              <a:t>ft</a:t>
            </a:r>
            <a:r>
              <a:rPr lang="en-GB" b="0" dirty="0"/>
              <a:t>) in size</a:t>
            </a:r>
            <a:endParaRPr lang="en-US" dirty="0"/>
          </a:p>
        </p:txBody>
      </p:sp>
      <p:pic>
        <p:nvPicPr>
          <p:cNvPr id="14" name="Picture Placeholder 13"/>
          <p:cNvPicPr>
            <a:picLocks noGrp="1" noChangeAspect="1"/>
          </p:cNvPicPr>
          <p:nvPr>
            <p:ph type="pic" sz="quarter" idx="18"/>
          </p:nvPr>
        </p:nvPicPr>
        <p:blipFill>
          <a:blip r:embed="rId3">
            <a:extLst>
              <a:ext uri="{28A0092B-C50C-407E-A947-70E740481C1C}">
                <a14:useLocalDpi xmlns:a14="http://schemas.microsoft.com/office/drawing/2010/main" val="0"/>
              </a:ext>
            </a:extLst>
          </a:blip>
          <a:stretch>
            <a:fillRect/>
          </a:stretch>
        </p:blipFill>
        <p:spPr>
          <a:xfrm>
            <a:off x="5800242" y="1436915"/>
            <a:ext cx="6391758" cy="3485188"/>
          </a:xfrm>
        </p:spPr>
      </p:pic>
      <p:sp>
        <p:nvSpPr>
          <p:cNvPr id="3" name="Footer Placeholder 2"/>
          <p:cNvSpPr>
            <a:spLocks noGrp="1"/>
          </p:cNvSpPr>
          <p:nvPr>
            <p:ph type="ftr" sz="quarter" idx="11"/>
          </p:nvPr>
        </p:nvSpPr>
        <p:spPr/>
        <p:txBody>
          <a:bodyPr/>
          <a:lstStyle/>
          <a:p>
            <a:r>
              <a:rPr lang="en-US" dirty="0"/>
              <a:t>ADD A FOOTER</a:t>
            </a:r>
            <a:endParaRPr lang="ru-RU" dirty="0"/>
          </a:p>
        </p:txBody>
      </p:sp>
      <p:sp>
        <p:nvSpPr>
          <p:cNvPr id="4" name="Slide Number Placeholder 3"/>
          <p:cNvSpPr>
            <a:spLocks noGrp="1"/>
          </p:cNvSpPr>
          <p:nvPr>
            <p:ph type="sldNum" sz="quarter" idx="12"/>
          </p:nvPr>
        </p:nvSpPr>
        <p:spPr/>
        <p:txBody>
          <a:bodyPr/>
          <a:lstStyle/>
          <a:p>
            <a:fld id="{D495E168-DA5E-4888-8D8A-92B118324C14}" type="slidenum">
              <a:rPr lang="ru-RU" smtClean="0"/>
            </a:fld>
            <a:endParaRPr lang="ru-RU"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circle(in)">
                                      <p:cBhvr>
                                        <p:cTn id="18" dur="20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DESIGN</a:t>
            </a:r>
            <a:endParaRPr lang="ru-RU" dirty="0"/>
          </a:p>
        </p:txBody>
      </p:sp>
      <p:sp>
        <p:nvSpPr>
          <p:cNvPr id="24" name="Text Placeholder 23"/>
          <p:cNvSpPr>
            <a:spLocks noGrp="1"/>
          </p:cNvSpPr>
          <p:nvPr>
            <p:ph type="body" sz="quarter" idx="16"/>
          </p:nvPr>
        </p:nvSpPr>
        <p:spPr>
          <a:xfrm>
            <a:off x="574766" y="2300370"/>
            <a:ext cx="5094514" cy="3516449"/>
          </a:xfrm>
        </p:spPr>
        <p:txBody>
          <a:bodyPr/>
          <a:lstStyle/>
          <a:p>
            <a:pPr algn="just"/>
            <a:r>
              <a:rPr lang="en-GB" b="0" dirty="0"/>
              <a:t>In Habitat ’67 all the parts of the building, including the units, the pedestrian streets, and the elevator cores, participate as load-carrying members. The units are connected to each other by post-tensioning, high-tension rods, cables, and welding, all of which combine to form a continuous suspension system. The interior components were produced, assembled and installed into each box unit in the factory, with single-unit bathrooms of gel-coated fibreglass, kitchens manufactured by Frigidaire, and window frames made of Geon plastic.</a:t>
            </a:r>
            <a:endParaRPr lang="en-US" dirty="0"/>
          </a:p>
        </p:txBody>
      </p:sp>
      <p:pic>
        <p:nvPicPr>
          <p:cNvPr id="14" name="Picture Placeholder 13"/>
          <p:cNvPicPr>
            <a:picLocks noGrp="1" noChangeAspect="1"/>
          </p:cNvPicPr>
          <p:nvPr>
            <p:ph type="pic" sz="quarter" idx="18"/>
          </p:nvPr>
        </p:nvPicPr>
        <p:blipFill>
          <a:blip r:embed="rId1">
            <a:extLst>
              <a:ext uri="{28A0092B-C50C-407E-A947-70E740481C1C}">
                <a14:useLocalDpi xmlns:a14="http://schemas.microsoft.com/office/drawing/2010/main" val="0"/>
              </a:ext>
            </a:extLst>
          </a:blip>
          <a:stretch>
            <a:fillRect/>
          </a:stretch>
        </p:blipFill>
        <p:spPr>
          <a:xfrm>
            <a:off x="5760720" y="1483675"/>
            <a:ext cx="6431279" cy="3438427"/>
          </a:xfrm>
        </p:spPr>
      </p:pic>
      <p:sp>
        <p:nvSpPr>
          <p:cNvPr id="3" name="Footer Placeholder 2"/>
          <p:cNvSpPr>
            <a:spLocks noGrp="1"/>
          </p:cNvSpPr>
          <p:nvPr>
            <p:ph type="ftr" sz="quarter" idx="11"/>
          </p:nvPr>
        </p:nvSpPr>
        <p:spPr/>
        <p:txBody>
          <a:bodyPr/>
          <a:lstStyle/>
          <a:p>
            <a:r>
              <a:rPr lang="en-US" dirty="0"/>
              <a:t>ADD A FOOTER</a:t>
            </a:r>
            <a:endParaRPr lang="ru-RU" dirty="0"/>
          </a:p>
        </p:txBody>
      </p:sp>
      <p:sp>
        <p:nvSpPr>
          <p:cNvPr id="4" name="Slide Number Placeholder 3"/>
          <p:cNvSpPr>
            <a:spLocks noGrp="1"/>
          </p:cNvSpPr>
          <p:nvPr>
            <p:ph type="sldNum" sz="quarter" idx="12"/>
          </p:nvPr>
        </p:nvSpPr>
        <p:spPr/>
        <p:txBody>
          <a:bodyPr/>
          <a:lstStyle/>
          <a:p>
            <a:fld id="{D495E168-DA5E-4888-8D8A-92B118324C14}" type="slidenum">
              <a:rPr lang="ru-RU" smtClean="0"/>
            </a:fld>
            <a:endParaRPr lang="ru-RU"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80">
                                          <p:stCondLst>
                                            <p:cond delay="0"/>
                                          </p:stCondLst>
                                        </p:cTn>
                                        <p:tgtEl>
                                          <p:spTgt spid="14"/>
                                        </p:tgtEl>
                                      </p:cBhvr>
                                    </p:animEffect>
                                    <p:anim calcmode="lin" valueType="num">
                                      <p:cBhvr>
                                        <p:cTn id="1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0" dur="26">
                                          <p:stCondLst>
                                            <p:cond delay="650"/>
                                          </p:stCondLst>
                                        </p:cTn>
                                        <p:tgtEl>
                                          <p:spTgt spid="14"/>
                                        </p:tgtEl>
                                      </p:cBhvr>
                                      <p:to x="100000" y="60000"/>
                                    </p:animScale>
                                    <p:animScale>
                                      <p:cBhvr>
                                        <p:cTn id="21" dur="166" decel="50000">
                                          <p:stCondLst>
                                            <p:cond delay="676"/>
                                          </p:stCondLst>
                                        </p:cTn>
                                        <p:tgtEl>
                                          <p:spTgt spid="14"/>
                                        </p:tgtEl>
                                      </p:cBhvr>
                                      <p:to x="100000" y="100000"/>
                                    </p:animScale>
                                    <p:animScale>
                                      <p:cBhvr>
                                        <p:cTn id="22" dur="26">
                                          <p:stCondLst>
                                            <p:cond delay="1312"/>
                                          </p:stCondLst>
                                        </p:cTn>
                                        <p:tgtEl>
                                          <p:spTgt spid="14"/>
                                        </p:tgtEl>
                                      </p:cBhvr>
                                      <p:to x="100000" y="80000"/>
                                    </p:animScale>
                                    <p:animScale>
                                      <p:cBhvr>
                                        <p:cTn id="23" dur="166" decel="50000">
                                          <p:stCondLst>
                                            <p:cond delay="1338"/>
                                          </p:stCondLst>
                                        </p:cTn>
                                        <p:tgtEl>
                                          <p:spTgt spid="14"/>
                                        </p:tgtEl>
                                      </p:cBhvr>
                                      <p:to x="100000" y="100000"/>
                                    </p:animScale>
                                    <p:animScale>
                                      <p:cBhvr>
                                        <p:cTn id="24" dur="26">
                                          <p:stCondLst>
                                            <p:cond delay="1642"/>
                                          </p:stCondLst>
                                        </p:cTn>
                                        <p:tgtEl>
                                          <p:spTgt spid="14"/>
                                        </p:tgtEl>
                                      </p:cBhvr>
                                      <p:to x="100000" y="90000"/>
                                    </p:animScale>
                                    <p:animScale>
                                      <p:cBhvr>
                                        <p:cTn id="25" dur="166" decel="50000">
                                          <p:stCondLst>
                                            <p:cond delay="1668"/>
                                          </p:stCondLst>
                                        </p:cTn>
                                        <p:tgtEl>
                                          <p:spTgt spid="14"/>
                                        </p:tgtEl>
                                      </p:cBhvr>
                                      <p:to x="100000" y="100000"/>
                                    </p:animScale>
                                    <p:animScale>
                                      <p:cBhvr>
                                        <p:cTn id="26" dur="26">
                                          <p:stCondLst>
                                            <p:cond delay="1808"/>
                                          </p:stCondLst>
                                        </p:cTn>
                                        <p:tgtEl>
                                          <p:spTgt spid="14"/>
                                        </p:tgtEl>
                                      </p:cBhvr>
                                      <p:to x="100000" y="95000"/>
                                    </p:animScale>
                                    <p:animScale>
                                      <p:cBhvr>
                                        <p:cTn id="27" dur="166" decel="50000">
                                          <p:stCondLst>
                                            <p:cond delay="1834"/>
                                          </p:stCondLst>
                                        </p:cTn>
                                        <p:tgtEl>
                                          <p:spTgt spid="1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24">
                                            <p:txEl>
                                              <p:pRg st="0" end="0"/>
                                            </p:txEl>
                                          </p:spTgt>
                                        </p:tgtEl>
                                        <p:attrNameLst>
                                          <p:attrName>style.visibility</p:attrName>
                                        </p:attrNameLst>
                                      </p:cBhvr>
                                      <p:to>
                                        <p:strVal val="visible"/>
                                      </p:to>
                                    </p:set>
                                    <p:animEffect transition="in" filter="fade">
                                      <p:cBhvr>
                                        <p:cTn id="32" dur="2000"/>
                                        <p:tgtEl>
                                          <p:spTgt spid="24">
                                            <p:txEl>
                                              <p:pRg st="0" end="0"/>
                                            </p:txEl>
                                          </p:spTgt>
                                        </p:tgtEl>
                                      </p:cBhvr>
                                    </p:animEffect>
                                    <p:anim calcmode="lin" valueType="num">
                                      <p:cBhvr>
                                        <p:cTn id="33" dur="2000" fill="hold"/>
                                        <p:tgtEl>
                                          <p:spTgt spid="24">
                                            <p:txEl>
                                              <p:pRg st="0" end="0"/>
                                            </p:txEl>
                                          </p:spTgt>
                                        </p:tgtEl>
                                        <p:attrNameLst>
                                          <p:attrName>ppt_w</p:attrName>
                                        </p:attrNameLst>
                                      </p:cBhvr>
                                      <p:tavLst>
                                        <p:tav tm="0" fmla="#ppt_w*sin(2.5*pi*$)">
                                          <p:val>
                                            <p:fltVal val="0"/>
                                          </p:val>
                                        </p:tav>
                                        <p:tav tm="100000">
                                          <p:val>
                                            <p:fltVal val="1"/>
                                          </p:val>
                                        </p:tav>
                                      </p:tavLst>
                                    </p:anim>
                                    <p:anim calcmode="lin" valueType="num">
                                      <p:cBhvr>
                                        <p:cTn id="34" dur="2000" fill="hold"/>
                                        <p:tgtEl>
                                          <p:spTgt spid="2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a:t>
            </a:r>
            <a:endParaRPr lang="ru-RU" dirty="0"/>
          </a:p>
        </p:txBody>
      </p:sp>
      <p:sp>
        <p:nvSpPr>
          <p:cNvPr id="6" name="Text Placeholder 5"/>
          <p:cNvSpPr>
            <a:spLocks noGrp="1"/>
          </p:cNvSpPr>
          <p:nvPr>
            <p:ph type="body" sz="quarter" idx="16"/>
          </p:nvPr>
        </p:nvSpPr>
        <p:spPr/>
        <p:txBody>
          <a:bodyPr/>
          <a:lstStyle/>
          <a:p>
            <a:r>
              <a:rPr lang="en-US" dirty="0" smtClean="0"/>
              <a:t>WHY EXHIBIT 67 WAS DESIGNED</a:t>
            </a:r>
            <a:endParaRPr lang="ru-RU" dirty="0"/>
          </a:p>
        </p:txBody>
      </p:sp>
      <p:sp>
        <p:nvSpPr>
          <p:cNvPr id="3" name="Text Placeholder 2"/>
          <p:cNvSpPr>
            <a:spLocks noGrp="1"/>
          </p:cNvSpPr>
          <p:nvPr>
            <p:ph type="body" idx="1"/>
          </p:nvPr>
        </p:nvSpPr>
        <p:spPr>
          <a:xfrm>
            <a:off x="993285" y="2286001"/>
            <a:ext cx="10580406" cy="3341870"/>
          </a:xfrm>
        </p:spPr>
        <p:txBody>
          <a:bodyPr>
            <a:normAutofit/>
          </a:bodyPr>
          <a:lstStyle/>
          <a:p>
            <a:r>
              <a:rPr lang="en-GB" b="0" dirty="0"/>
              <a:t>The development was designed to integrate the benefits of suburban </a:t>
            </a:r>
            <a:r>
              <a:rPr lang="en-GB" b="0" dirty="0">
                <a:hlinkClick r:id="rId1" tooltip="Home"/>
              </a:rPr>
              <a:t>homes</a:t>
            </a:r>
            <a:r>
              <a:rPr lang="en-GB" b="0" dirty="0"/>
              <a:t>—namely gardens, fresh air, privacy, and </a:t>
            </a:r>
            <a:r>
              <a:rPr lang="en-GB" b="0" dirty="0" err="1"/>
              <a:t>multilevelled</a:t>
            </a:r>
            <a:r>
              <a:rPr lang="en-GB" b="0" dirty="0"/>
              <a:t> environments—with the economics and density of a modern urban </a:t>
            </a:r>
            <a:r>
              <a:rPr lang="en-GB" b="0" dirty="0">
                <a:hlinkClick r:id="rId2" tooltip="Apartment building"/>
              </a:rPr>
              <a:t>apartment building</a:t>
            </a:r>
            <a:r>
              <a:rPr lang="en-GB" b="0" dirty="0" smtClean="0"/>
              <a:t>.</a:t>
            </a:r>
            <a:r>
              <a:rPr lang="en-GB" b="0" dirty="0"/>
              <a:t> It was believed to illustrate the new lifestyle people would live in increasingly crowded cities around the </a:t>
            </a:r>
            <a:r>
              <a:rPr lang="en-GB" b="0" dirty="0" smtClean="0"/>
              <a:t>world.</a:t>
            </a:r>
            <a:r>
              <a:rPr lang="en-GB" b="0" baseline="30000" dirty="0"/>
              <a:t> </a:t>
            </a:r>
            <a:r>
              <a:rPr lang="en-GB" b="0" dirty="0" err="1" smtClean="0"/>
              <a:t>Safdie's</a:t>
            </a:r>
            <a:r>
              <a:rPr lang="en-GB" b="0" dirty="0" smtClean="0"/>
              <a:t> </a:t>
            </a:r>
            <a:r>
              <a:rPr lang="en-GB" b="0" dirty="0"/>
              <a:t>goal for the project to be affordable housing largely failed: demand for the building's units has made them more expensive than originally envisioned.</a:t>
            </a:r>
            <a:endParaRPr lang="ru-RU" dirty="0"/>
          </a:p>
        </p:txBody>
      </p:sp>
      <p:sp>
        <p:nvSpPr>
          <p:cNvPr id="4" name="Footer Placeholder 3"/>
          <p:cNvSpPr>
            <a:spLocks noGrp="1"/>
          </p:cNvSpPr>
          <p:nvPr>
            <p:ph type="ftr" sz="quarter" idx="11"/>
          </p:nvPr>
        </p:nvSpPr>
        <p:spPr/>
        <p:txBody>
          <a:bodyPr/>
          <a:lstStyle/>
          <a:p>
            <a:r>
              <a:rPr lang="en-US" dirty="0"/>
              <a:t>ADD A FOOTER</a:t>
            </a:r>
            <a:endParaRPr lang="ru-RU" dirty="0"/>
          </a:p>
        </p:txBody>
      </p:sp>
      <p:sp>
        <p:nvSpPr>
          <p:cNvPr id="5" name="Slide Number Placeholder 4"/>
          <p:cNvSpPr>
            <a:spLocks noGrp="1"/>
          </p:cNvSpPr>
          <p:nvPr>
            <p:ph type="sldNum" sz="quarter" idx="12"/>
          </p:nvPr>
        </p:nvSpPr>
        <p:spPr/>
        <p:txBody>
          <a:bodyPr/>
          <a:lstStyle/>
          <a:p>
            <a:fld id="{D495E168-DA5E-4888-8D8A-92B118324C14}" type="slidenum">
              <a:rPr lang="ru-RU" smtClean="0"/>
            </a:fld>
            <a:endParaRPr lang="ru-RU"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down)">
                                      <p:cBhvr>
                                        <p:cTn id="14" dur="580">
                                          <p:stCondLst>
                                            <p:cond delay="0"/>
                                          </p:stCondLst>
                                        </p:cTn>
                                        <p:tgtEl>
                                          <p:spTgt spid="6">
                                            <p:txEl>
                                              <p:pRg st="0" end="0"/>
                                            </p:txEl>
                                          </p:spTgt>
                                        </p:tgtEl>
                                      </p:cBhvr>
                                    </p:animEffect>
                                    <p:anim calcmode="lin" valueType="num">
                                      <p:cBhvr>
                                        <p:cTn id="15"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xEl>
                                              <p:pRg st="0" end="0"/>
                                            </p:txEl>
                                          </p:spTgt>
                                        </p:tgtEl>
                                      </p:cBhvr>
                                      <p:to x="100000" y="60000"/>
                                    </p:animScale>
                                    <p:animScale>
                                      <p:cBhvr>
                                        <p:cTn id="21" dur="166" decel="50000">
                                          <p:stCondLst>
                                            <p:cond delay="676"/>
                                          </p:stCondLst>
                                        </p:cTn>
                                        <p:tgtEl>
                                          <p:spTgt spid="6">
                                            <p:txEl>
                                              <p:pRg st="0" end="0"/>
                                            </p:txEl>
                                          </p:spTgt>
                                        </p:tgtEl>
                                      </p:cBhvr>
                                      <p:to x="100000" y="100000"/>
                                    </p:animScale>
                                    <p:animScale>
                                      <p:cBhvr>
                                        <p:cTn id="22" dur="26">
                                          <p:stCondLst>
                                            <p:cond delay="1312"/>
                                          </p:stCondLst>
                                        </p:cTn>
                                        <p:tgtEl>
                                          <p:spTgt spid="6">
                                            <p:txEl>
                                              <p:pRg st="0" end="0"/>
                                            </p:txEl>
                                          </p:spTgt>
                                        </p:tgtEl>
                                      </p:cBhvr>
                                      <p:to x="100000" y="80000"/>
                                    </p:animScale>
                                    <p:animScale>
                                      <p:cBhvr>
                                        <p:cTn id="23" dur="166" decel="50000">
                                          <p:stCondLst>
                                            <p:cond delay="1338"/>
                                          </p:stCondLst>
                                        </p:cTn>
                                        <p:tgtEl>
                                          <p:spTgt spid="6">
                                            <p:txEl>
                                              <p:pRg st="0" end="0"/>
                                            </p:txEl>
                                          </p:spTgt>
                                        </p:tgtEl>
                                      </p:cBhvr>
                                      <p:to x="100000" y="100000"/>
                                    </p:animScale>
                                    <p:animScale>
                                      <p:cBhvr>
                                        <p:cTn id="24" dur="26">
                                          <p:stCondLst>
                                            <p:cond delay="1642"/>
                                          </p:stCondLst>
                                        </p:cTn>
                                        <p:tgtEl>
                                          <p:spTgt spid="6">
                                            <p:txEl>
                                              <p:pRg st="0" end="0"/>
                                            </p:txEl>
                                          </p:spTgt>
                                        </p:tgtEl>
                                      </p:cBhvr>
                                      <p:to x="100000" y="90000"/>
                                    </p:animScale>
                                    <p:animScale>
                                      <p:cBhvr>
                                        <p:cTn id="25" dur="166" decel="50000">
                                          <p:stCondLst>
                                            <p:cond delay="1668"/>
                                          </p:stCondLst>
                                        </p:cTn>
                                        <p:tgtEl>
                                          <p:spTgt spid="6">
                                            <p:txEl>
                                              <p:pRg st="0" end="0"/>
                                            </p:txEl>
                                          </p:spTgt>
                                        </p:tgtEl>
                                      </p:cBhvr>
                                      <p:to x="100000" y="100000"/>
                                    </p:animScale>
                                    <p:animScale>
                                      <p:cBhvr>
                                        <p:cTn id="26" dur="26">
                                          <p:stCondLst>
                                            <p:cond delay="1808"/>
                                          </p:stCondLst>
                                        </p:cTn>
                                        <p:tgtEl>
                                          <p:spTgt spid="6">
                                            <p:txEl>
                                              <p:pRg st="0" end="0"/>
                                            </p:txEl>
                                          </p:spTgt>
                                        </p:tgtEl>
                                      </p:cBhvr>
                                      <p:to x="100000" y="95000"/>
                                    </p:animScale>
                                    <p:animScale>
                                      <p:cBhvr>
                                        <p:cTn id="27" dur="166" decel="50000">
                                          <p:stCondLst>
                                            <p:cond delay="1834"/>
                                          </p:stCondLst>
                                        </p:cTn>
                                        <p:tgtEl>
                                          <p:spTgt spid="6">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barn(inVertical)">
                                      <p:cBhvr>
                                        <p:cTn id="3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Habitat 67 as seen from street level</a:t>
            </a:r>
            <a:endParaRPr lang="ru-RU" sz="3200" dirty="0"/>
          </a:p>
        </p:txBody>
      </p:sp>
      <p:sp>
        <p:nvSpPr>
          <p:cNvPr id="3" name="Footer Placeholder 2"/>
          <p:cNvSpPr>
            <a:spLocks noGrp="1"/>
          </p:cNvSpPr>
          <p:nvPr>
            <p:ph type="ftr" sz="quarter" idx="11"/>
          </p:nvPr>
        </p:nvSpPr>
        <p:spPr/>
        <p:txBody>
          <a:bodyPr/>
          <a:lstStyle/>
          <a:p>
            <a:r>
              <a:rPr lang="en-US" dirty="0"/>
              <a:t>ADD A FOOTER</a:t>
            </a:r>
            <a:endParaRPr lang="ru-RU" dirty="0"/>
          </a:p>
        </p:txBody>
      </p:sp>
      <p:sp>
        <p:nvSpPr>
          <p:cNvPr id="4" name="Slide Number Placeholder 3"/>
          <p:cNvSpPr>
            <a:spLocks noGrp="1"/>
          </p:cNvSpPr>
          <p:nvPr>
            <p:ph type="sldNum" sz="quarter" idx="12"/>
          </p:nvPr>
        </p:nvSpPr>
        <p:spPr/>
        <p:txBody>
          <a:bodyPr/>
          <a:lstStyle/>
          <a:p>
            <a:fld id="{D495E168-DA5E-4888-8D8A-92B118324C14}" type="slidenum">
              <a:rPr lang="ru-RU" smtClean="0"/>
            </a:fld>
            <a:endParaRPr lang="ru-RU" dirty="0"/>
          </a:p>
        </p:txBody>
      </p:sp>
      <p:sp>
        <p:nvSpPr>
          <p:cNvPr id="2" name="Media Placeholder 1"/>
          <p:cNvSpPr>
            <a:spLocks noGrp="1"/>
          </p:cNvSpPr>
          <p:nvPr>
            <p:ph type="media" sz="quarter" idx="17"/>
          </p:nvPr>
        </p:nvSpPr>
        <p:spPr/>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67240"/>
            <a:ext cx="12192000" cy="55017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Fun vacation presentation</Template>
  <TotalTime>0</TotalTime>
  <Words>3821</Words>
  <Application>WPS 演示</Application>
  <PresentationFormat>Widescreen</PresentationFormat>
  <Paragraphs>134</Paragraphs>
  <Slides>13</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13</vt:i4>
      </vt:variant>
    </vt:vector>
  </HeadingPairs>
  <TitlesOfParts>
    <vt:vector size="23" baseType="lpstr">
      <vt:lpstr>Arial</vt:lpstr>
      <vt:lpstr>宋体</vt:lpstr>
      <vt:lpstr>Wingdings</vt:lpstr>
      <vt:lpstr>Century Gothic</vt:lpstr>
      <vt:lpstr>Segoe Print</vt:lpstr>
      <vt:lpstr>微软雅黑</vt:lpstr>
      <vt:lpstr>Arial Unicode MS</vt:lpstr>
      <vt:lpstr>Calibri</vt:lpstr>
      <vt:lpstr>等线</vt:lpstr>
      <vt:lpstr>Office Theme</vt:lpstr>
      <vt:lpstr>EXHIBIT 67 IN CANADA</vt:lpstr>
      <vt:lpstr>LOCATION</vt:lpstr>
      <vt:lpstr>LOCATION</vt:lpstr>
      <vt:lpstr>OVERVIEW</vt:lpstr>
      <vt:lpstr>INTRODUCTION</vt:lpstr>
      <vt:lpstr>DESIGN</vt:lpstr>
      <vt:lpstr>DESIGN</vt:lpstr>
      <vt:lpstr>CONCEPT</vt:lpstr>
      <vt:lpstr>Habitat 67 as seen from street level</vt:lpstr>
      <vt:lpstr>LEGACY</vt:lpstr>
      <vt:lpstr>PROCESS</vt:lpstr>
      <vt:lpstr>HABITAT 67</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J</cp:lastModifiedBy>
  <cp:revision>2</cp:revision>
  <dcterms:created xsi:type="dcterms:W3CDTF">2020-04-13T10:09:00Z</dcterms:created>
  <dcterms:modified xsi:type="dcterms:W3CDTF">2020-05-07T04:10:11Z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y fmtid="{D5CDD505-2E9C-101B-9397-08002B2CF9AE}" pid="3" name="KSOProductBuildVer">
    <vt:lpwstr>2052-11.1.0.9584</vt:lpwstr>
  </property>
</Properties>
</file>